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023100" cy="93091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1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FE0A2-932C-4291-AB06-5980994E9ED8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3625" y="1163638"/>
            <a:ext cx="2355850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39818D-20E3-4669-AECA-8884ABC379D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4072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9818D-20E3-4669-AECA-8884ABC379D2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7568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6460-D11F-4A9A-BFFC-2B458CD4A57A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DB9A-0106-40EA-8DD4-2BCE91430A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5904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06460-D11F-4A9A-BFFC-2B458CD4A57A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DB9A-0106-40EA-8DD4-2BCE91430A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9129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jpeg"/><Relationship Id="rId5" Type="http://schemas.microsoft.com/office/2007/relationships/hdphoto" Target="../media/hdphoto1.wdp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233BDEF-FC46-4E47-9861-2F2D57025B6D}"/>
              </a:ext>
            </a:extLst>
          </p:cNvPr>
          <p:cNvGrpSpPr/>
          <p:nvPr/>
        </p:nvGrpSpPr>
        <p:grpSpPr>
          <a:xfrm>
            <a:off x="-171400" y="0"/>
            <a:ext cx="7200800" cy="10188624"/>
            <a:chOff x="-171400" y="0"/>
            <a:chExt cx="7200800" cy="10188624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6858000" cy="914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88640" y="251520"/>
              <a:ext cx="6408712" cy="7704856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640" y="251520"/>
              <a:ext cx="666936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7200" b="1" dirty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ZERO </a:t>
              </a:r>
            </a:p>
            <a:p>
              <a:pPr algn="ctr"/>
              <a:r>
                <a:rPr lang="en-CA" sz="7200" b="1" dirty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TOLERANCE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2411760"/>
              <a:ext cx="6858000" cy="55446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1" name="Picture 2" descr="C:\Users\michelle\Desktop\policelight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81" t="20359" r="13693"/>
            <a:stretch/>
          </p:blipFill>
          <p:spPr bwMode="auto">
            <a:xfrm>
              <a:off x="44624" y="2476871"/>
              <a:ext cx="6895054" cy="3806083"/>
            </a:xfrm>
            <a:prstGeom prst="rect">
              <a:avLst/>
            </a:prstGeom>
            <a:noFill/>
            <a:effectLst>
              <a:softEdge rad="635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3" descr="C:\Users\michelle\Desktop\f2260c9513eb541077ec40ed3d27a430.jpg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088" r="10587" b="9485"/>
            <a:stretch/>
          </p:blipFill>
          <p:spPr bwMode="auto">
            <a:xfrm>
              <a:off x="0" y="5048272"/>
              <a:ext cx="7029400" cy="4492280"/>
            </a:xfrm>
            <a:prstGeom prst="rect">
              <a:avLst/>
            </a:prstGeom>
            <a:noFill/>
            <a:effectLst>
              <a:softEdge rad="635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Rectangle 12"/>
            <p:cNvSpPr/>
            <p:nvPr/>
          </p:nvSpPr>
          <p:spPr>
            <a:xfrm>
              <a:off x="0" y="2405814"/>
              <a:ext cx="6858000" cy="7134738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glow rad="127000">
                <a:schemeClr val="accent1">
                  <a:alpha val="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12676" y="2551431"/>
              <a:ext cx="5760640" cy="51398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3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THERE IS </a:t>
              </a:r>
              <a:r>
                <a:rPr lang="en-CA" sz="3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 EXCUSE </a:t>
              </a:r>
              <a:r>
                <a:rPr lang="en-CA" sz="3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ABUSING PARAMEDICS</a:t>
              </a:r>
            </a:p>
            <a:p>
              <a:pPr algn="ctr"/>
              <a:endParaRPr lang="en-CA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1" algn="ctr"/>
              <a:r>
                <a:rPr lang="en-CA" sz="3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Aggressive behaviour towards paramedics will not be tolerated</a:t>
              </a:r>
              <a:br>
                <a:rPr lang="en-CA" sz="3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CA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1" algn="ctr"/>
              <a:r>
                <a:rPr lang="en-CA" sz="3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Offenders will be reported to the police</a:t>
              </a:r>
            </a:p>
            <a:p>
              <a:pPr algn="ctr"/>
              <a:endParaRPr lang="en-CA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CA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RESPECT </a:t>
              </a:r>
              <a:br>
                <a:rPr lang="en-CA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CA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PARAMEDICS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947E393-41FD-486A-A8C6-76C74B74937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1400" y="7092280"/>
              <a:ext cx="4007033" cy="3096344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944523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18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Aharoni</vt:lpstr>
      <vt:lpstr>Arial</vt:lpstr>
      <vt:lpstr>Calibri</vt:lpstr>
      <vt:lpstr>Office Theme</vt:lpstr>
      <vt:lpstr>PowerPoint Presentation</vt:lpstr>
    </vt:vector>
  </TitlesOfParts>
  <Company>County of Peterborough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ZeroTolerance Sticker.png</dc:title>
  <dc:creator>Michelle Walsh</dc:creator>
  <cp:lastModifiedBy>Carrie Anderson</cp:lastModifiedBy>
  <cp:revision>25</cp:revision>
  <cp:lastPrinted>2018-08-09T15:35:17Z</cp:lastPrinted>
  <dcterms:created xsi:type="dcterms:W3CDTF">2018-08-08T18:30:18Z</dcterms:created>
  <dcterms:modified xsi:type="dcterms:W3CDTF">2018-10-25T18:36:55Z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DD729B3D-8F9F-46C5-BED3-EE2B5176BDA9</vt:lpwstr>
  </property>
  <property fmtid="{D5CDD505-2E9C-101B-9397-08002B2CF9AE}" pid="3" name="ArticulatePath">
    <vt:lpwstr>Presentation1</vt:lpwstr>
  </property>
  <property fmtid="{D5CDD505-2E9C-101B-9397-08002B2CF9AE}" pid="4" name="Presentation">
    <vt:lpwstr>ZeroTolerance Sticker.png</vt:lpwstr>
  </property>
  <property fmtid="{D5CDD505-2E9C-101B-9397-08002B2CF9AE}" pid="5" name="SlideDescription">
    <vt:lpwstr/>
  </property>
</Properties>
</file>