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1"/>
  </p:notesMasterIdLst>
  <p:handoutMasterIdLst>
    <p:handoutMasterId r:id="rId12"/>
  </p:handoutMasterIdLst>
  <p:sldIdLst>
    <p:sldId id="265" r:id="rId2"/>
    <p:sldId id="281" r:id="rId3"/>
    <p:sldId id="289" r:id="rId4"/>
    <p:sldId id="292" r:id="rId5"/>
    <p:sldId id="304" r:id="rId6"/>
    <p:sldId id="298" r:id="rId7"/>
    <p:sldId id="300" r:id="rId8"/>
    <p:sldId id="306" r:id="rId9"/>
    <p:sldId id="307"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3" autoAdjust="0"/>
  </p:normalViewPr>
  <p:slideViewPr>
    <p:cSldViewPr>
      <p:cViewPr varScale="1">
        <p:scale>
          <a:sx n="86" d="100"/>
          <a:sy n="86" d="100"/>
        </p:scale>
        <p:origin x="-1488" y="-90"/>
      </p:cViewPr>
      <p:guideLst>
        <p:guide orient="horz" pos="346"/>
        <p:guide pos="161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fr-CA"/>
          </a:p>
        </p:txBody>
      </p:sp>
      <p:sp>
        <p:nvSpPr>
          <p:cNvPr id="22531"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78187B21-E8A5-438D-BDA6-2ECF9F16BA96}" type="datetimeFigureOut">
              <a:rPr lang="fr-CA"/>
              <a:pPr>
                <a:defRPr/>
              </a:pPr>
              <a:t>2014-06-10</a:t>
            </a:fld>
            <a:endParaRPr lang="fr-CA"/>
          </a:p>
        </p:txBody>
      </p:sp>
      <p:sp>
        <p:nvSpPr>
          <p:cNvPr id="22532"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fr-CA"/>
          </a:p>
        </p:txBody>
      </p:sp>
      <p:sp>
        <p:nvSpPr>
          <p:cNvPr id="22533"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0B03E11-35F8-40E3-84CB-73E844125ED7}" type="slidenum">
              <a:rPr lang="fr-CA"/>
              <a:pPr>
                <a:defRPr/>
              </a:pPr>
              <a:t>‹#›</a:t>
            </a:fld>
            <a:endParaRPr lang="fr-CA"/>
          </a:p>
        </p:txBody>
      </p:sp>
    </p:spTree>
    <p:extLst>
      <p:ext uri="{BB962C8B-B14F-4D97-AF65-F5344CB8AC3E}">
        <p14:creationId xmlns="" xmlns:p14="http://schemas.microsoft.com/office/powerpoint/2010/main" val="805341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CA"/>
          </a:p>
        </p:txBody>
      </p:sp>
      <p:sp>
        <p:nvSpPr>
          <p:cNvPr id="3" name="Date Placeholder 2"/>
          <p:cNvSpPr>
            <a:spLocks noGrp="1"/>
          </p:cNvSpPr>
          <p:nvPr>
            <p:ph type="dt" idx="1"/>
          </p:nvPr>
        </p:nvSpPr>
        <p:spPr bwMode="auto">
          <a:xfrm>
            <a:off x="3970338" y="0"/>
            <a:ext cx="3038475" cy="465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4CE37685-355C-41E7-8A8E-BB107C82D69B}" type="datetimeFigureOut">
              <a:rPr lang="en-US"/>
              <a:pPr>
                <a:defRPr/>
              </a:pPr>
              <a:t>6/10/2014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CA" noProof="0" dirty="0" smtClean="0"/>
          </a:p>
        </p:txBody>
      </p:sp>
      <p:sp>
        <p:nvSpPr>
          <p:cNvPr id="5" name="Notes Placeholder 4"/>
          <p:cNvSpPr>
            <a:spLocks noGrp="1"/>
          </p:cNvSpPr>
          <p:nvPr>
            <p:ph type="body" sz="quarter" idx="3"/>
          </p:nvPr>
        </p:nvSpPr>
        <p:spPr bwMode="auto">
          <a:xfrm>
            <a:off x="701675" y="4416425"/>
            <a:ext cx="5607050" cy="4183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bwMode="auto">
          <a:xfrm>
            <a:off x="0" y="8829675"/>
            <a:ext cx="3038475" cy="465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CA"/>
          </a:p>
        </p:txBody>
      </p:sp>
      <p:sp>
        <p:nvSpPr>
          <p:cNvPr id="7" name="Slide Number Placeholder 6"/>
          <p:cNvSpPr>
            <a:spLocks noGrp="1"/>
          </p:cNvSpPr>
          <p:nvPr>
            <p:ph type="sldNum" sz="quarter" idx="5"/>
          </p:nvPr>
        </p:nvSpPr>
        <p:spPr bwMode="auto">
          <a:xfrm>
            <a:off x="3970338" y="8829675"/>
            <a:ext cx="3038475" cy="465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A3B73C1C-B110-42E2-A5C2-73F0A02FBC2B}" type="slidenum">
              <a:rPr lang="en-CA"/>
              <a:pPr>
                <a:defRPr/>
              </a:pPr>
              <a:t>‹#›</a:t>
            </a:fld>
            <a:endParaRPr lang="en-CA"/>
          </a:p>
        </p:txBody>
      </p:sp>
    </p:spTree>
    <p:extLst>
      <p:ext uri="{BB962C8B-B14F-4D97-AF65-F5344CB8AC3E}">
        <p14:creationId xmlns="" xmlns:p14="http://schemas.microsoft.com/office/powerpoint/2010/main" val="711961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3C1C-B110-42E2-A5C2-73F0A02FBC2B}" type="slidenum">
              <a:rPr lang="en-CA" smtClean="0"/>
              <a:pPr>
                <a:defRPr/>
              </a:pPr>
              <a:t>4</a:t>
            </a:fld>
            <a:endParaRPr lang="en-CA"/>
          </a:p>
        </p:txBody>
      </p:sp>
    </p:spTree>
    <p:extLst>
      <p:ext uri="{BB962C8B-B14F-4D97-AF65-F5344CB8AC3E}">
        <p14:creationId xmlns="" xmlns:p14="http://schemas.microsoft.com/office/powerpoint/2010/main" val="5136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B23A2621-BA55-4D5B-BF4F-63393940BFBD}" type="datetimeFigureOut">
              <a:rPr lang="en-US"/>
              <a:pPr>
                <a:defRPr/>
              </a:pPr>
              <a:t>6/10/2014</a:t>
            </a:fld>
            <a:endParaRPr lang="en-CA"/>
          </a:p>
        </p:txBody>
      </p:sp>
      <p:sp>
        <p:nvSpPr>
          <p:cNvPr id="12" name="Footer Placeholder 4"/>
          <p:cNvSpPr>
            <a:spLocks noGrp="1"/>
          </p:cNvSpPr>
          <p:nvPr>
            <p:ph type="ftr" sz="quarter" idx="11"/>
          </p:nvPr>
        </p:nvSpPr>
        <p:spPr/>
        <p:txBody>
          <a:bodyPr/>
          <a:lstStyle>
            <a:lvl1pPr>
              <a:defRPr/>
            </a:lvl1pPr>
          </a:lstStyle>
          <a:p>
            <a:pPr>
              <a:defRPr/>
            </a:pPr>
            <a:endParaRPr lang="en-CA"/>
          </a:p>
        </p:txBody>
      </p:sp>
      <p:sp>
        <p:nvSpPr>
          <p:cNvPr id="13" name="Slide Number Placeholder 5"/>
          <p:cNvSpPr>
            <a:spLocks noGrp="1"/>
          </p:cNvSpPr>
          <p:nvPr>
            <p:ph type="sldNum" sz="quarter" idx="12"/>
          </p:nvPr>
        </p:nvSpPr>
        <p:spPr/>
        <p:txBody>
          <a:bodyPr/>
          <a:lstStyle>
            <a:lvl1pPr>
              <a:defRPr/>
            </a:lvl1pPr>
          </a:lstStyle>
          <a:p>
            <a:pPr>
              <a:defRPr/>
            </a:pPr>
            <a:fld id="{32EB8B67-047D-48DC-9E04-E9DF6B8CD8AE}" type="slidenum">
              <a:rPr lang="en-CA"/>
              <a:pPr>
                <a:defRPr/>
              </a:pPr>
              <a:t>‹#›</a:t>
            </a:fld>
            <a:endParaRPr lang="en-CA"/>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8ED28D-5E08-469D-94BA-453A03713E6A}" type="datetimeFigureOut">
              <a:rPr lang="en-US"/>
              <a:pPr>
                <a:defRPr/>
              </a:pPr>
              <a:t>6/10/2014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42D156AD-9E97-4085-97CE-7CD9080F3ED5}" type="slidenum">
              <a:rPr lang="en-CA"/>
              <a:pPr>
                <a:defRPr/>
              </a:pPr>
              <a:t>‹#›</a:t>
            </a:fld>
            <a:endParaRPr lang="en-CA"/>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10" name="Freeform 25"/>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2D30F25A-DF0E-4CA6-8A9F-C0049B3705B4}" type="datetimeFigureOut">
              <a:rPr lang="en-US"/>
              <a:pPr>
                <a:defRPr/>
              </a:pPr>
              <a:t>6/10/2014</a:t>
            </a:fld>
            <a:endParaRPr lang="en-CA"/>
          </a:p>
        </p:txBody>
      </p:sp>
      <p:sp>
        <p:nvSpPr>
          <p:cNvPr id="12" name="Footer Placeholder 4"/>
          <p:cNvSpPr>
            <a:spLocks noGrp="1"/>
          </p:cNvSpPr>
          <p:nvPr>
            <p:ph type="ftr" sz="quarter" idx="11"/>
          </p:nvPr>
        </p:nvSpPr>
        <p:spPr/>
        <p:txBody>
          <a:bodyPr/>
          <a:lstStyle>
            <a:lvl1pPr>
              <a:defRPr/>
            </a:lvl1pPr>
          </a:lstStyle>
          <a:p>
            <a:pPr>
              <a:defRPr/>
            </a:pPr>
            <a:endParaRPr lang="en-CA"/>
          </a:p>
        </p:txBody>
      </p:sp>
      <p:sp>
        <p:nvSpPr>
          <p:cNvPr id="13" name="Slide Number Placeholder 5"/>
          <p:cNvSpPr>
            <a:spLocks noGrp="1"/>
          </p:cNvSpPr>
          <p:nvPr>
            <p:ph type="sldNum" sz="quarter" idx="12"/>
          </p:nvPr>
        </p:nvSpPr>
        <p:spPr/>
        <p:txBody>
          <a:bodyPr/>
          <a:lstStyle>
            <a:lvl1pPr>
              <a:defRPr/>
            </a:lvl1pPr>
          </a:lstStyle>
          <a:p>
            <a:pPr>
              <a:defRPr/>
            </a:pPr>
            <a:fld id="{3AB14A18-3618-4B40-A202-2170719DBC50}" type="slidenum">
              <a:rPr lang="en-CA"/>
              <a:pPr>
                <a:defRPr/>
              </a:pPr>
              <a:t>‹#›</a:t>
            </a:fld>
            <a:endParaRPr lang="en-CA"/>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30A292EF-63BF-422D-A126-712669A1CD6B}" type="datetimeFigureOut">
              <a:rPr lang="en-US"/>
              <a:pPr>
                <a:defRPr/>
              </a:pPr>
              <a:t>6/10/2014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B62BF709-33A5-40F6-81E9-9D49A04BF3FB}" type="slidenum">
              <a:rPr lang="en-CA"/>
              <a:pPr>
                <a:defRPr/>
              </a:pPr>
              <a:t>‹#›</a:t>
            </a:fld>
            <a:endParaRPr lang="en-CA"/>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32BED1B3-008D-425D-9434-A41E1E5D4C31}" type="datetimeFigureOut">
              <a:rPr lang="en-US"/>
              <a:pPr>
                <a:defRPr/>
              </a:pPr>
              <a:t>6/10/2014</a:t>
            </a:fld>
            <a:endParaRPr lang="en-CA"/>
          </a:p>
        </p:txBody>
      </p:sp>
      <p:sp>
        <p:nvSpPr>
          <p:cNvPr id="11" name="Footer Placeholder 4"/>
          <p:cNvSpPr>
            <a:spLocks noGrp="1"/>
          </p:cNvSpPr>
          <p:nvPr>
            <p:ph type="ftr" sz="quarter" idx="11"/>
          </p:nvPr>
        </p:nvSpPr>
        <p:spPr/>
        <p:txBody>
          <a:bodyPr/>
          <a:lstStyle>
            <a:lvl1pPr>
              <a:defRPr/>
            </a:lvl1pPr>
          </a:lstStyle>
          <a:p>
            <a:pPr>
              <a:defRPr/>
            </a:pPr>
            <a:endParaRPr lang="en-CA"/>
          </a:p>
        </p:txBody>
      </p:sp>
      <p:sp>
        <p:nvSpPr>
          <p:cNvPr id="12" name="Slide Number Placeholder 5"/>
          <p:cNvSpPr>
            <a:spLocks noGrp="1"/>
          </p:cNvSpPr>
          <p:nvPr>
            <p:ph type="sldNum" sz="quarter" idx="12"/>
          </p:nvPr>
        </p:nvSpPr>
        <p:spPr/>
        <p:txBody>
          <a:bodyPr/>
          <a:lstStyle>
            <a:lvl1pPr>
              <a:defRPr/>
            </a:lvl1pPr>
          </a:lstStyle>
          <a:p>
            <a:pPr>
              <a:defRPr/>
            </a:pPr>
            <a:fld id="{E3AF7B89-75AB-4F15-8F43-18CF71F92151}" type="slidenum">
              <a:rPr lang="en-CA"/>
              <a:pPr>
                <a:defRPr/>
              </a:pPr>
              <a:t>‹#›</a:t>
            </a:fld>
            <a:endParaRPr lang="en-CA"/>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9B0D57BF-FA02-48C0-A90C-D8F14F0B1725}" type="datetimeFigureOut">
              <a:rPr lang="en-US"/>
              <a:pPr>
                <a:defRPr/>
              </a:pPr>
              <a:t>6/10/2014</a:t>
            </a:fld>
            <a:endParaRPr lang="en-CA"/>
          </a:p>
        </p:txBody>
      </p:sp>
      <p:sp>
        <p:nvSpPr>
          <p:cNvPr id="6" name="Footer Placeholder 4"/>
          <p:cNvSpPr>
            <a:spLocks noGrp="1"/>
          </p:cNvSpPr>
          <p:nvPr>
            <p:ph type="ftr" sz="quarter" idx="16"/>
          </p:nvPr>
        </p:nvSpPr>
        <p:spPr/>
        <p:txBody>
          <a:bodyPr/>
          <a:lstStyle>
            <a:lvl1pPr>
              <a:defRPr/>
            </a:lvl1pPr>
          </a:lstStyle>
          <a:p>
            <a:pPr>
              <a:defRPr/>
            </a:pPr>
            <a:endParaRPr lang="en-CA"/>
          </a:p>
        </p:txBody>
      </p:sp>
      <p:sp>
        <p:nvSpPr>
          <p:cNvPr id="7" name="Slide Number Placeholder 5"/>
          <p:cNvSpPr>
            <a:spLocks noGrp="1"/>
          </p:cNvSpPr>
          <p:nvPr>
            <p:ph type="sldNum" sz="quarter" idx="17"/>
          </p:nvPr>
        </p:nvSpPr>
        <p:spPr/>
        <p:txBody>
          <a:bodyPr/>
          <a:lstStyle>
            <a:lvl1pPr>
              <a:defRPr/>
            </a:lvl1pPr>
          </a:lstStyle>
          <a:p>
            <a:pPr>
              <a:defRPr/>
            </a:pPr>
            <a:fld id="{3E6D4329-7406-4AC3-BFD8-372BC05292EB}" type="slidenum">
              <a:rPr lang="en-CA"/>
              <a:pPr>
                <a:defRPr/>
              </a:pPr>
              <a:t>‹#›</a:t>
            </a:fld>
            <a:endParaRPr lang="en-CA"/>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BDE70C3-E705-48CB-824D-9C91C93C6F7B}" type="datetimeFigureOut">
              <a:rPr lang="en-US"/>
              <a:pPr>
                <a:defRPr/>
              </a:pPr>
              <a:t>6/10/2014</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EFC0760E-99BE-4105-8357-7A6ADAE5987A}" type="slidenum">
              <a:rPr lang="en-CA"/>
              <a:pPr>
                <a:defRPr/>
              </a:pPr>
              <a:t>‹#›</a:t>
            </a:fld>
            <a:endParaRPr lang="en-CA"/>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623BE-AA79-46F3-ACED-C01E14983427}" type="datetimeFigureOut">
              <a:rPr lang="en-US"/>
              <a:pPr>
                <a:defRPr/>
              </a:pPr>
              <a:t>6/10/2014</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ABEC271D-C8E4-49A7-ADB5-66C6DDC3758F}" type="slidenum">
              <a:rPr lang="en-CA"/>
              <a:pPr>
                <a:defRPr/>
              </a:pPr>
              <a:t>‹#›</a:t>
            </a:fld>
            <a:endParaRPr lang="en-CA"/>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5"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6"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7"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8" name="Freeform 25"/>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grpSp>
      <p:sp>
        <p:nvSpPr>
          <p:cNvPr id="9" name="Date Placeholder 1"/>
          <p:cNvSpPr>
            <a:spLocks noGrp="1"/>
          </p:cNvSpPr>
          <p:nvPr>
            <p:ph type="dt" sz="half" idx="10"/>
          </p:nvPr>
        </p:nvSpPr>
        <p:spPr/>
        <p:txBody>
          <a:bodyPr/>
          <a:lstStyle>
            <a:lvl1pPr>
              <a:defRPr/>
            </a:lvl1pPr>
          </a:lstStyle>
          <a:p>
            <a:pPr>
              <a:defRPr/>
            </a:pPr>
            <a:fld id="{44587765-9307-45B8-A7F3-7B892379996C}" type="datetimeFigureOut">
              <a:rPr lang="en-US"/>
              <a:pPr>
                <a:defRPr/>
              </a:pPr>
              <a:t>6/10/2014</a:t>
            </a:fld>
            <a:endParaRPr lang="en-CA"/>
          </a:p>
        </p:txBody>
      </p:sp>
      <p:sp>
        <p:nvSpPr>
          <p:cNvPr id="10" name="Footer Placeholder 2"/>
          <p:cNvSpPr>
            <a:spLocks noGrp="1"/>
          </p:cNvSpPr>
          <p:nvPr>
            <p:ph type="ftr" sz="quarter" idx="11"/>
          </p:nvPr>
        </p:nvSpPr>
        <p:spPr/>
        <p:txBody>
          <a:bodyPr/>
          <a:lstStyle>
            <a:lvl1pPr>
              <a:defRPr/>
            </a:lvl1pPr>
          </a:lstStyle>
          <a:p>
            <a:pPr>
              <a:defRPr/>
            </a:pPr>
            <a:endParaRPr lang="en-CA"/>
          </a:p>
        </p:txBody>
      </p:sp>
      <p:sp>
        <p:nvSpPr>
          <p:cNvPr id="11" name="Slide Number Placeholder 3"/>
          <p:cNvSpPr>
            <a:spLocks noGrp="1"/>
          </p:cNvSpPr>
          <p:nvPr>
            <p:ph type="sldNum" sz="quarter" idx="12"/>
          </p:nvPr>
        </p:nvSpPr>
        <p:spPr/>
        <p:txBody>
          <a:bodyPr/>
          <a:lstStyle>
            <a:lvl1pPr>
              <a:defRPr/>
            </a:lvl1pPr>
          </a:lstStyle>
          <a:p>
            <a:pPr>
              <a:defRPr/>
            </a:pPr>
            <a:fld id="{AE48DA44-6B03-4804-A64C-672A1AAB511E}" type="slidenum">
              <a:rPr lang="en-CA"/>
              <a:pPr>
                <a:defRPr/>
              </a:pPr>
              <a:t>‹#›</a:t>
            </a:fld>
            <a:endParaRPr lang="en-CA"/>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11" name="Freeform 25"/>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323842D7-0E4A-4604-BD7C-BB9CB7974B83}" type="datetimeFigureOut">
              <a:rPr lang="en-US"/>
              <a:pPr>
                <a:defRPr/>
              </a:pPr>
              <a:t>6/10/2014</a:t>
            </a:fld>
            <a:endParaRPr lang="en-CA"/>
          </a:p>
        </p:txBody>
      </p:sp>
      <p:sp>
        <p:nvSpPr>
          <p:cNvPr id="13" name="Footer Placeholder 5"/>
          <p:cNvSpPr>
            <a:spLocks noGrp="1"/>
          </p:cNvSpPr>
          <p:nvPr>
            <p:ph type="ftr" sz="quarter" idx="11"/>
          </p:nvPr>
        </p:nvSpPr>
        <p:spPr/>
        <p:txBody>
          <a:bodyPr/>
          <a:lstStyle>
            <a:lvl1pPr>
              <a:defRPr/>
            </a:lvl1pPr>
          </a:lstStyle>
          <a:p>
            <a:pPr>
              <a:defRPr/>
            </a:pPr>
            <a:endParaRPr lang="en-CA"/>
          </a:p>
        </p:txBody>
      </p:sp>
      <p:sp>
        <p:nvSpPr>
          <p:cNvPr id="14" name="Slide Number Placeholder 6"/>
          <p:cNvSpPr>
            <a:spLocks noGrp="1"/>
          </p:cNvSpPr>
          <p:nvPr>
            <p:ph type="sldNum" sz="quarter" idx="12"/>
          </p:nvPr>
        </p:nvSpPr>
        <p:spPr/>
        <p:txBody>
          <a:bodyPr/>
          <a:lstStyle>
            <a:lvl1pPr>
              <a:defRPr/>
            </a:lvl1pPr>
          </a:lstStyle>
          <a:p>
            <a:pPr>
              <a:defRPr/>
            </a:pPr>
            <a:fld id="{AB62D982-44B4-4EBD-8A97-6479FFB2A314}" type="slidenum">
              <a:rPr lang="en-CA"/>
              <a:pPr>
                <a:defRPr/>
              </a:pPr>
              <a:t>‹#›</a:t>
            </a:fld>
            <a:endParaRPr lang="en-CA"/>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11" name="Freeform 2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03A41434-315C-4FB5-B906-37FA7F070BF3}" type="datetimeFigureOut">
              <a:rPr lang="en-US"/>
              <a:pPr>
                <a:defRPr/>
              </a:pPr>
              <a:t>6/10/2014</a:t>
            </a:fld>
            <a:endParaRPr lang="en-CA"/>
          </a:p>
        </p:txBody>
      </p:sp>
      <p:sp>
        <p:nvSpPr>
          <p:cNvPr id="13" name="Footer Placeholder 5"/>
          <p:cNvSpPr>
            <a:spLocks noGrp="1"/>
          </p:cNvSpPr>
          <p:nvPr>
            <p:ph type="ftr" sz="quarter" idx="11"/>
          </p:nvPr>
        </p:nvSpPr>
        <p:spPr/>
        <p:txBody>
          <a:bodyPr/>
          <a:lstStyle>
            <a:lvl1pPr>
              <a:defRPr/>
            </a:lvl1pPr>
          </a:lstStyle>
          <a:p>
            <a:pPr>
              <a:defRPr/>
            </a:pPr>
            <a:endParaRPr lang="en-CA"/>
          </a:p>
        </p:txBody>
      </p:sp>
      <p:sp>
        <p:nvSpPr>
          <p:cNvPr id="14" name="Slide Number Placeholder 6"/>
          <p:cNvSpPr>
            <a:spLocks noGrp="1"/>
          </p:cNvSpPr>
          <p:nvPr>
            <p:ph type="sldNum" sz="quarter" idx="12"/>
          </p:nvPr>
        </p:nvSpPr>
        <p:spPr/>
        <p:txBody>
          <a:bodyPr/>
          <a:lstStyle>
            <a:lvl1pPr>
              <a:defRPr/>
            </a:lvl1pPr>
          </a:lstStyle>
          <a:p>
            <a:pPr>
              <a:defRPr/>
            </a:pPr>
            <a:fld id="{79C70D56-0FB1-4868-B5EB-0B28D8088291}" type="slidenum">
              <a:rPr lang="en-CA"/>
              <a:pPr>
                <a:defRPr/>
              </a:pPr>
              <a:t>‹#›</a:t>
            </a:fld>
            <a:endParaRPr lang="en-CA"/>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CA"/>
            </a:p>
          </p:txBody>
        </p:sp>
        <p:sp>
          <p:nvSpPr>
            <p:cNvPr id="1034"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CA"/>
            </a:p>
          </p:txBody>
        </p:sp>
        <p:sp>
          <p:nvSpPr>
            <p:cNvPr id="1035"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CA"/>
            </a:p>
          </p:txBody>
        </p:sp>
        <p:sp>
          <p:nvSpPr>
            <p:cNvPr id="1036"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CA"/>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CA"/>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latin typeface="Arial" charset="0"/>
              </a:defRPr>
            </a:lvl1pPr>
          </a:lstStyle>
          <a:p>
            <a:pPr>
              <a:defRPr/>
            </a:pPr>
            <a:fld id="{A8649FBE-EA37-4A6D-8E5B-182C755A4547}" type="datetimeFigureOut">
              <a:rPr lang="en-US"/>
              <a:pPr>
                <a:defRPr/>
              </a:pPr>
              <a:t>6/10/2014</a:t>
            </a:fld>
            <a:endParaRPr lang="en-CA"/>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Arial" charset="0"/>
              </a:defRPr>
            </a:lvl1pPr>
          </a:lstStyle>
          <a:p>
            <a:pPr>
              <a:defRPr/>
            </a:pPr>
            <a:endParaRPr lang="en-CA"/>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latin typeface="Arial" charset="0"/>
              </a:defRPr>
            </a:lvl1pPr>
          </a:lstStyle>
          <a:p>
            <a:pPr>
              <a:defRPr/>
            </a:pPr>
            <a:fld id="{BC89374A-EEBC-44C7-B821-54D1CCC5B9AF}" type="slidenum">
              <a:rPr lang="en-CA"/>
              <a:pPr>
                <a:defRPr/>
              </a:pPr>
              <a:t>‹#›</a:t>
            </a:fld>
            <a:endParaRPr lang="en-CA"/>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204" r:id="rId1"/>
    <p:sldLayoutId id="2147484199" r:id="rId2"/>
    <p:sldLayoutId id="2147484205" r:id="rId3"/>
    <p:sldLayoutId id="2147484200" r:id="rId4"/>
    <p:sldLayoutId id="2147484201" r:id="rId5"/>
    <p:sldLayoutId id="2147484202" r:id="rId6"/>
    <p:sldLayoutId id="2147484206" r:id="rId7"/>
    <p:sldLayoutId id="2147484207" r:id="rId8"/>
    <p:sldLayoutId id="2147484208" r:id="rId9"/>
    <p:sldLayoutId id="2147484203" r:id="rId10"/>
    <p:sldLayoutId id="2147484209"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7158" y="357166"/>
            <a:ext cx="2459037" cy="1228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itle 1"/>
          <p:cNvSpPr txBox="1">
            <a:spLocks/>
          </p:cNvSpPr>
          <p:nvPr/>
        </p:nvSpPr>
        <p:spPr>
          <a:xfrm>
            <a:off x="755576" y="1700808"/>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800" b="0" i="0" u="none" strike="noStrike" kern="1200" cap="none" spc="0" normalizeH="0" baseline="0" noProof="0" dirty="0" smtClean="0">
                <a:ln>
                  <a:noFill/>
                </a:ln>
                <a:solidFill>
                  <a:schemeClr val="tx2"/>
                </a:solidFill>
                <a:effectLst/>
                <a:uLnTx/>
                <a:uFillTx/>
                <a:latin typeface="+mn-lt"/>
                <a:ea typeface="+mj-ea"/>
                <a:cs typeface="+mj-cs"/>
              </a:rPr>
              <a:t>Paramedic Chiefs of Canada</a:t>
            </a:r>
            <a:endParaRPr kumimoji="0" lang="en-CA" sz="4800" b="0" i="0" u="none" strike="noStrike" kern="1200" cap="none" spc="0" normalizeH="0" baseline="0" noProof="0" dirty="0">
              <a:ln>
                <a:noFill/>
              </a:ln>
              <a:solidFill>
                <a:schemeClr val="tx2"/>
              </a:solidFill>
              <a:effectLst/>
              <a:uLnTx/>
              <a:uFillTx/>
              <a:latin typeface="+mn-lt"/>
              <a:ea typeface="+mj-ea"/>
              <a:cs typeface="+mj-cs"/>
            </a:endParaRPr>
          </a:p>
        </p:txBody>
      </p:sp>
      <p:sp>
        <p:nvSpPr>
          <p:cNvPr id="6" name="Subtitle 2"/>
          <p:cNvSpPr txBox="1">
            <a:spLocks/>
          </p:cNvSpPr>
          <p:nvPr/>
        </p:nvSpPr>
        <p:spPr>
          <a:xfrm>
            <a:off x="1403648" y="3212976"/>
            <a:ext cx="6400800" cy="1752600"/>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CA" sz="3200" dirty="0" smtClean="0">
                <a:solidFill>
                  <a:schemeClr val="tx2"/>
                </a:solidFill>
                <a:latin typeface="+mn-lt"/>
                <a:ea typeface="+mn-ea"/>
              </a:rPr>
              <a:t>New Rules for Not for Profit Associations</a:t>
            </a:r>
            <a:br>
              <a:rPr lang="en-CA" sz="3200" dirty="0" smtClean="0">
                <a:solidFill>
                  <a:schemeClr val="tx2"/>
                </a:solidFill>
                <a:latin typeface="+mn-lt"/>
                <a:ea typeface="+mn-ea"/>
              </a:rPr>
            </a:br>
            <a:r>
              <a:rPr lang="en-CA" sz="3200" dirty="0" smtClean="0">
                <a:solidFill>
                  <a:schemeClr val="tx2"/>
                </a:solidFill>
                <a:latin typeface="+mn-lt"/>
                <a:ea typeface="+mn-ea"/>
              </a:rPr>
              <a:t>&amp;</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CA" sz="3200" dirty="0" smtClean="0">
                <a:solidFill>
                  <a:schemeClr val="tx2"/>
                </a:solidFill>
                <a:latin typeface="+mn-lt"/>
                <a:ea typeface="+mn-ea"/>
              </a:rPr>
              <a:t>Proposed Governance Changes</a:t>
            </a:r>
            <a:endParaRPr kumimoji="0" lang="en-CA" sz="3200" b="0" i="0" u="none" strike="noStrike" kern="1200" cap="none" spc="0" normalizeH="0" baseline="0" noProof="0" dirty="0" smtClean="0">
              <a:ln>
                <a:noFill/>
              </a:ln>
              <a:solidFill>
                <a:schemeClr val="tx2"/>
              </a:solidFill>
              <a:effectLst/>
              <a:uLnTx/>
              <a:uFillTx/>
              <a:latin typeface="+mn-lt"/>
              <a:ea typeface="+mn-ea"/>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200" b="0" i="0" u="none" strike="noStrike" kern="1200" cap="none" spc="0" normalizeH="0" baseline="0" noProof="0" dirty="0">
              <a:ln>
                <a:noFill/>
              </a:ln>
              <a:solidFill>
                <a:sysClr val="windowText" lastClr="000000">
                  <a:tint val="75000"/>
                </a:sysClr>
              </a:solidFill>
              <a:effectLst/>
              <a:uLnTx/>
              <a:uFillTx/>
              <a:latin typeface="Calibri"/>
              <a:ea typeface="+mn-ea"/>
              <a:cs typeface="+mn-cs"/>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357158" y="285728"/>
            <a:ext cx="2500312" cy="2462213"/>
          </a:xfrm>
          <a:prstGeom prst="rect">
            <a:avLst/>
          </a:prstGeom>
          <a:noFill/>
          <a:ln w="9525">
            <a:noFill/>
            <a:miter lim="800000"/>
            <a:headEnd/>
            <a:tailEnd/>
          </a:ln>
          <a:effectLst/>
        </p:spPr>
      </p:pic>
      <p:sp>
        <p:nvSpPr>
          <p:cNvPr id="3" name="Content Placeholder 4"/>
          <p:cNvSpPr txBox="1">
            <a:spLocks/>
          </p:cNvSpPr>
          <p:nvPr/>
        </p:nvSpPr>
        <p:spPr>
          <a:xfrm>
            <a:off x="395536" y="1700808"/>
            <a:ext cx="8229600" cy="4536504"/>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accent1"/>
              </a:buClr>
              <a:buSzPct val="100000"/>
              <a:tabLst/>
              <a:defRPr/>
            </a:pPr>
            <a:r>
              <a:rPr kumimoji="0" lang="en-CA" sz="2400" b="1" i="0" u="none" strike="noStrike" kern="1200" cap="none" spc="0" normalizeH="0" baseline="0" noProof="0" dirty="0" smtClean="0">
                <a:ln>
                  <a:noFill/>
                </a:ln>
                <a:solidFill>
                  <a:schemeClr val="tx2"/>
                </a:solidFill>
                <a:effectLst/>
                <a:uLnTx/>
                <a:uFillTx/>
                <a:latin typeface="+mn-lt"/>
                <a:ea typeface="+mn-ea"/>
                <a:cs typeface="+mn-cs"/>
              </a:rPr>
              <a:t>What is required under the New Rules for Not for Profit</a:t>
            </a:r>
            <a:r>
              <a:rPr kumimoji="0" lang="en-CA" sz="2400" b="1" i="0" u="none" strike="noStrike" kern="1200" cap="none" spc="0" normalizeH="0" noProof="0" dirty="0" smtClean="0">
                <a:ln>
                  <a:noFill/>
                </a:ln>
                <a:solidFill>
                  <a:schemeClr val="tx2"/>
                </a:solidFill>
                <a:effectLst/>
                <a:uLnTx/>
                <a:uFillTx/>
                <a:latin typeface="+mn-lt"/>
                <a:ea typeface="+mn-ea"/>
                <a:cs typeface="+mn-cs"/>
              </a:rPr>
              <a:t> Associations?</a:t>
            </a:r>
            <a:endParaRPr lang="en-CA" sz="2200" dirty="0">
              <a:solidFill>
                <a:schemeClr val="tx2"/>
              </a:solidFill>
              <a:latin typeface="+mn-lt"/>
              <a:ea typeface="+mn-ea"/>
            </a:endParaRPr>
          </a:p>
          <a:p>
            <a:pPr lvl="0" eaLnBrk="0" hangingPunct="0">
              <a:spcBef>
                <a:spcPct val="20000"/>
              </a:spcBef>
              <a:buClr>
                <a:schemeClr val="accent1"/>
              </a:buClr>
              <a:buSzPct val="100000"/>
              <a:defRPr/>
            </a:pPr>
            <a:r>
              <a:rPr lang="en-US" sz="1600" b="1" dirty="0" smtClean="0">
                <a:solidFill>
                  <a:schemeClr val="tx2"/>
                </a:solidFill>
                <a:latin typeface="+mn-lt"/>
                <a:ea typeface="+mn-ea"/>
              </a:rPr>
              <a:t>A major </a:t>
            </a:r>
            <a:r>
              <a:rPr lang="en-US" sz="1600" b="1" dirty="0">
                <a:solidFill>
                  <a:schemeClr val="tx2"/>
                </a:solidFill>
                <a:latin typeface="+mn-lt"/>
                <a:ea typeface="+mn-ea"/>
              </a:rPr>
              <a:t>component of the NRP Act is intended to extend supplementary rights to all members of the association. As a result of this review, non-voting members of the association (Tier 2 members) will be permitted to vote on fundamental changes to the association. </a:t>
            </a:r>
            <a:endParaRPr lang="en-US" sz="1600" b="1" dirty="0" smtClean="0">
              <a:solidFill>
                <a:schemeClr val="tx2"/>
              </a:solidFill>
              <a:latin typeface="+mn-lt"/>
              <a:ea typeface="+mn-ea"/>
            </a:endParaRPr>
          </a:p>
          <a:p>
            <a:pPr lvl="0" eaLnBrk="0" hangingPunct="0">
              <a:spcBef>
                <a:spcPct val="20000"/>
              </a:spcBef>
              <a:buClr>
                <a:schemeClr val="accent1"/>
              </a:buClr>
              <a:buSzPct val="100000"/>
              <a:defRPr/>
            </a:pPr>
            <a:endParaRPr kumimoji="0" lang="en-US" sz="1600" b="1" i="0" u="none" strike="noStrike" kern="1200" cap="none" spc="0" normalizeH="0" noProof="0" dirty="0">
              <a:ln>
                <a:noFill/>
              </a:ln>
              <a:solidFill>
                <a:schemeClr val="tx2"/>
              </a:solidFill>
              <a:effectLst/>
              <a:uLnTx/>
              <a:uFillTx/>
              <a:latin typeface="+mn-lt"/>
              <a:ea typeface="+mn-ea"/>
              <a:cs typeface="+mn-cs"/>
            </a:endParaRPr>
          </a:p>
          <a:p>
            <a:pPr lvl="0" eaLnBrk="0" hangingPunct="0">
              <a:spcBef>
                <a:spcPct val="20000"/>
              </a:spcBef>
              <a:buClr>
                <a:schemeClr val="accent1"/>
              </a:buClr>
              <a:buSzPct val="100000"/>
              <a:defRPr/>
            </a:pPr>
            <a:r>
              <a:rPr lang="en-US" sz="2400" b="1" dirty="0" smtClean="0">
                <a:solidFill>
                  <a:schemeClr val="tx2"/>
                </a:solidFill>
                <a:latin typeface="+mn-lt"/>
                <a:ea typeface="+mn-ea"/>
              </a:rPr>
              <a:t>What are considered fundamental changes?</a:t>
            </a:r>
          </a:p>
          <a:p>
            <a:pPr lvl="0" eaLnBrk="0" hangingPunct="0">
              <a:spcBef>
                <a:spcPct val="20000"/>
              </a:spcBef>
              <a:buClr>
                <a:schemeClr val="accent1"/>
              </a:buClr>
              <a:buSzPct val="100000"/>
              <a:defRPr/>
            </a:pPr>
            <a:r>
              <a:rPr lang="en-US" sz="1600" b="1" dirty="0" smtClean="0">
                <a:solidFill>
                  <a:schemeClr val="tx2"/>
                </a:solidFill>
                <a:latin typeface="+mn-lt"/>
                <a:ea typeface="+mn-ea"/>
              </a:rPr>
              <a:t>In </a:t>
            </a:r>
            <a:r>
              <a:rPr lang="en-US" sz="1600" b="1" dirty="0">
                <a:solidFill>
                  <a:schemeClr val="tx2"/>
                </a:solidFill>
                <a:latin typeface="+mn-lt"/>
                <a:ea typeface="+mn-ea"/>
              </a:rPr>
              <a:t>accordance with the sections of the Act applicable to Fundamental Changes, a Special Resolution of all Members may be required in order to make the following fundamental changes to the By-laws or Articles of the Corporation. Fundamental Changes are defined as follows:</a:t>
            </a:r>
          </a:p>
          <a:p>
            <a:pPr lvl="0" eaLnBrk="0" hangingPunct="0">
              <a:spcBef>
                <a:spcPct val="20000"/>
              </a:spcBef>
              <a:buClr>
                <a:schemeClr val="accent1"/>
              </a:buClr>
              <a:buSzPct val="100000"/>
              <a:defRPr/>
            </a:pPr>
            <a:r>
              <a:rPr lang="en-US" sz="1600" b="1" dirty="0">
                <a:solidFill>
                  <a:schemeClr val="tx2"/>
                </a:solidFill>
                <a:latin typeface="+mn-lt"/>
                <a:ea typeface="+mn-ea"/>
              </a:rPr>
              <a:t>a)	Change the Corporation’s name;</a:t>
            </a:r>
          </a:p>
          <a:p>
            <a:pPr lvl="0" eaLnBrk="0" hangingPunct="0">
              <a:spcBef>
                <a:spcPct val="20000"/>
              </a:spcBef>
              <a:buClr>
                <a:schemeClr val="accent1"/>
              </a:buClr>
              <a:buSzPct val="100000"/>
              <a:defRPr/>
            </a:pPr>
            <a:r>
              <a:rPr lang="en-US" sz="1600" b="1" dirty="0">
                <a:solidFill>
                  <a:schemeClr val="tx2"/>
                </a:solidFill>
                <a:latin typeface="+mn-lt"/>
                <a:ea typeface="+mn-ea"/>
              </a:rPr>
              <a:t>b)	Change the province in which the Corporation’s Registered Office is situated;</a:t>
            </a:r>
          </a:p>
          <a:p>
            <a:pPr lvl="0" eaLnBrk="0" hangingPunct="0">
              <a:spcBef>
                <a:spcPct val="20000"/>
              </a:spcBef>
              <a:buClr>
                <a:schemeClr val="accent1"/>
              </a:buClr>
              <a:buSzPct val="100000"/>
              <a:defRPr/>
            </a:pPr>
            <a:r>
              <a:rPr lang="en-US" sz="1600" b="1" dirty="0">
                <a:solidFill>
                  <a:schemeClr val="tx2"/>
                </a:solidFill>
                <a:latin typeface="+mn-lt"/>
                <a:ea typeface="+mn-ea"/>
              </a:rPr>
              <a:t>c)	Add, change, or remove any restriction on the activities that the Corporation may </a:t>
            </a:r>
            <a:r>
              <a:rPr lang="en-US" sz="1600" b="1" dirty="0" smtClean="0">
                <a:solidFill>
                  <a:schemeClr val="tx2"/>
                </a:solidFill>
                <a:latin typeface="+mn-lt"/>
                <a:ea typeface="+mn-ea"/>
              </a:rPr>
              <a:t>	carry </a:t>
            </a:r>
            <a:r>
              <a:rPr lang="en-US" sz="1600" b="1" dirty="0">
                <a:solidFill>
                  <a:schemeClr val="tx2"/>
                </a:solidFill>
                <a:latin typeface="+mn-lt"/>
                <a:ea typeface="+mn-ea"/>
              </a:rPr>
              <a:t>on;</a:t>
            </a:r>
          </a:p>
          <a:p>
            <a:pPr lvl="0" eaLnBrk="0" hangingPunct="0">
              <a:spcBef>
                <a:spcPct val="20000"/>
              </a:spcBef>
              <a:buClr>
                <a:schemeClr val="accent1"/>
              </a:buClr>
              <a:buSzPct val="100000"/>
              <a:defRPr/>
            </a:pPr>
            <a:endParaRPr lang="en-US" sz="1600" b="1" dirty="0">
              <a:solidFill>
                <a:schemeClr val="tx2"/>
              </a:solidFill>
              <a:latin typeface="+mn-lt"/>
              <a:ea typeface="+mn-ea"/>
            </a:endParaRPr>
          </a:p>
          <a:p>
            <a:pPr lvl="0" eaLnBrk="0" hangingPunct="0">
              <a:spcBef>
                <a:spcPct val="20000"/>
              </a:spcBef>
              <a:buClr>
                <a:schemeClr val="accent1"/>
              </a:buClr>
              <a:buSzPct val="100000"/>
              <a:defRPr/>
            </a:pPr>
            <a:endParaRPr kumimoji="0" lang="en-CA" sz="1600" b="1" i="0" u="none" strike="noStrike" kern="1200" cap="none" spc="0" normalizeH="0" noProof="0" dirty="0" smtClean="0">
              <a:ln>
                <a:noFill/>
              </a:ln>
              <a:solidFill>
                <a:schemeClr val="tx2"/>
              </a:solidFill>
              <a:effectLst/>
              <a:uLnTx/>
              <a:uFillTx/>
              <a:latin typeface="+mn-lt"/>
              <a:ea typeface="+mn-ea"/>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971600" y="1700808"/>
            <a:ext cx="7715200" cy="4824536"/>
          </a:xfrm>
          <a:prstGeom prst="rect">
            <a:avLst/>
          </a:prstGeom>
        </p:spPr>
        <p:txBody>
          <a:bodyPr/>
          <a:lstStyle/>
          <a:p>
            <a:pPr marL="576263" marR="0" lvl="1" indent="-273050" algn="l" defTabSz="914400" rtl="0" eaLnBrk="0" fontAlgn="base" latinLnBrk="0" hangingPunct="0">
              <a:lnSpc>
                <a:spcPct val="100000"/>
              </a:lnSpc>
              <a:spcBef>
                <a:spcPct val="20000"/>
              </a:spcBef>
              <a:spcAft>
                <a:spcPct val="0"/>
              </a:spcAft>
              <a:buClr>
                <a:schemeClr val="accent1"/>
              </a:buClr>
              <a:buSzPct val="100000"/>
              <a:buFont typeface="Symbol" pitchFamily="18" charset="2"/>
              <a:buNone/>
              <a:tabLst/>
              <a:defRPr/>
            </a:pPr>
            <a:endParaRPr kumimoji="0" lang="en-CA" sz="2200" b="0" i="0" u="none" strike="noStrike" kern="1200" cap="none" spc="0" normalizeH="0" baseline="0" noProof="0" dirty="0" smtClean="0">
              <a:ln>
                <a:noFill/>
              </a:ln>
              <a:solidFill>
                <a:schemeClr val="tx2"/>
              </a:solidFill>
              <a:effectLst/>
              <a:uLnTx/>
              <a:uFillTx/>
              <a:latin typeface="+mn-lt"/>
              <a:ea typeface="+mn-ea"/>
              <a:cs typeface="+mn-cs"/>
            </a:endParaRPr>
          </a:p>
          <a:p>
            <a:pPr marL="576263" marR="0" lvl="1" indent="-273050" algn="l" defTabSz="914400" rtl="0" eaLnBrk="0" fontAlgn="base" latinLnBrk="0" hangingPunct="0">
              <a:lnSpc>
                <a:spcPct val="100000"/>
              </a:lnSpc>
              <a:spcBef>
                <a:spcPct val="20000"/>
              </a:spcBef>
              <a:spcAft>
                <a:spcPct val="0"/>
              </a:spcAft>
              <a:buClr>
                <a:schemeClr val="accent1"/>
              </a:buClr>
              <a:buSzPct val="100000"/>
              <a:buFont typeface="Symbol" pitchFamily="18" charset="2"/>
              <a:buChar char=""/>
              <a:tabLst/>
              <a:defRPr/>
            </a:pPr>
            <a:endParaRPr kumimoji="0" lang="en-CA" sz="2200" b="0" i="0" u="none" strike="noStrike" kern="1200" cap="none" spc="0" normalizeH="0" baseline="0" noProof="0" dirty="0">
              <a:ln>
                <a:noFill/>
              </a:ln>
              <a:solidFill>
                <a:schemeClr val="tx2"/>
              </a:solidFill>
              <a:effectLst/>
              <a:uLnTx/>
              <a:uFillTx/>
              <a:latin typeface="+mn-lt"/>
              <a:ea typeface="+mn-ea"/>
              <a:cs typeface="+mn-cs"/>
            </a:endParaRPr>
          </a:p>
        </p:txBody>
      </p:sp>
      <p:pic>
        <p:nvPicPr>
          <p:cNvPr id="4" name="Picture 2"/>
          <p:cNvPicPr>
            <a:picLocks noChangeAspect="1" noChangeArrowheads="1"/>
          </p:cNvPicPr>
          <p:nvPr/>
        </p:nvPicPr>
        <p:blipFill>
          <a:blip r:embed="rId2" cstate="print"/>
          <a:srcRect/>
          <a:stretch>
            <a:fillRect/>
          </a:stretch>
        </p:blipFill>
        <p:spPr bwMode="auto">
          <a:xfrm>
            <a:off x="357158" y="357166"/>
            <a:ext cx="2500312" cy="2462213"/>
          </a:xfrm>
          <a:prstGeom prst="rect">
            <a:avLst/>
          </a:prstGeom>
          <a:noFill/>
          <a:ln w="9525">
            <a:noFill/>
            <a:miter lim="800000"/>
            <a:headEnd/>
            <a:tailEnd/>
          </a:ln>
          <a:effectLst/>
        </p:spPr>
      </p:pic>
      <p:sp>
        <p:nvSpPr>
          <p:cNvPr id="2" name="TextBox 1"/>
          <p:cNvSpPr txBox="1"/>
          <p:nvPr/>
        </p:nvSpPr>
        <p:spPr>
          <a:xfrm>
            <a:off x="827584" y="1988840"/>
            <a:ext cx="7859216" cy="2973122"/>
          </a:xfrm>
          <a:prstGeom prst="rect">
            <a:avLst/>
          </a:prstGeom>
          <a:noFill/>
        </p:spPr>
        <p:txBody>
          <a:bodyPr wrap="square" rtlCol="0">
            <a:spAutoFit/>
          </a:bodyPr>
          <a:lstStyle/>
          <a:p>
            <a:pPr lvl="0" eaLnBrk="0" hangingPunct="0">
              <a:spcBef>
                <a:spcPct val="20000"/>
              </a:spcBef>
              <a:buClr>
                <a:schemeClr val="accent1"/>
              </a:buClr>
              <a:buSzPct val="100000"/>
              <a:defRPr/>
            </a:pPr>
            <a:r>
              <a:rPr lang="en-US" sz="2400" b="1" dirty="0" smtClean="0">
                <a:solidFill>
                  <a:schemeClr val="tx2"/>
                </a:solidFill>
                <a:latin typeface="+mn-lt"/>
              </a:rPr>
              <a:t>Fundamental Changes - Continued</a:t>
            </a:r>
          </a:p>
          <a:p>
            <a:pPr lvl="0" eaLnBrk="0" hangingPunct="0">
              <a:spcBef>
                <a:spcPct val="20000"/>
              </a:spcBef>
              <a:buClr>
                <a:schemeClr val="accent1"/>
              </a:buClr>
              <a:buSzPct val="100000"/>
              <a:defRPr/>
            </a:pPr>
            <a:r>
              <a:rPr lang="en-US" sz="1600" b="1" dirty="0" smtClean="0">
                <a:solidFill>
                  <a:schemeClr val="tx2"/>
                </a:solidFill>
                <a:latin typeface="+mn-lt"/>
              </a:rPr>
              <a:t>d</a:t>
            </a:r>
            <a:r>
              <a:rPr lang="en-US" sz="1600" b="1" dirty="0">
                <a:solidFill>
                  <a:schemeClr val="tx2"/>
                </a:solidFill>
                <a:latin typeface="+mn-lt"/>
              </a:rPr>
              <a:t>)	Create a new class or group of Members;</a:t>
            </a:r>
          </a:p>
          <a:p>
            <a:pPr lvl="0" eaLnBrk="0" hangingPunct="0">
              <a:spcBef>
                <a:spcPct val="20000"/>
              </a:spcBef>
              <a:buClr>
                <a:schemeClr val="accent1"/>
              </a:buClr>
              <a:buSzPct val="100000"/>
              <a:defRPr/>
            </a:pPr>
            <a:r>
              <a:rPr lang="en-US" sz="1600" b="1" dirty="0">
                <a:solidFill>
                  <a:schemeClr val="tx2"/>
                </a:solidFill>
                <a:latin typeface="+mn-lt"/>
              </a:rPr>
              <a:t>e)	Change a condition required for being a Member;</a:t>
            </a:r>
          </a:p>
          <a:p>
            <a:pPr lvl="0" eaLnBrk="0" hangingPunct="0">
              <a:spcBef>
                <a:spcPct val="20000"/>
              </a:spcBef>
              <a:buClr>
                <a:schemeClr val="accent1"/>
              </a:buClr>
              <a:buSzPct val="100000"/>
              <a:defRPr/>
            </a:pPr>
            <a:r>
              <a:rPr lang="en-US" sz="1600" b="1" dirty="0">
                <a:solidFill>
                  <a:schemeClr val="tx2"/>
                </a:solidFill>
                <a:latin typeface="+mn-lt"/>
              </a:rPr>
              <a:t>f)	Change the designation of any class or group of </a:t>
            </a:r>
            <a:r>
              <a:rPr lang="en-US" sz="1600" b="1" dirty="0" smtClean="0">
                <a:solidFill>
                  <a:schemeClr val="tx2"/>
                </a:solidFill>
                <a:latin typeface="+mn-lt"/>
              </a:rPr>
              <a:t>Members </a:t>
            </a:r>
            <a:r>
              <a:rPr lang="en-US" sz="1600" b="1" dirty="0">
                <a:solidFill>
                  <a:schemeClr val="tx2"/>
                </a:solidFill>
                <a:latin typeface="+mn-lt"/>
              </a:rPr>
              <a:t>or add, </a:t>
            </a:r>
            <a:r>
              <a:rPr lang="en-US" sz="1600" b="1" dirty="0" smtClean="0">
                <a:solidFill>
                  <a:schemeClr val="tx2"/>
                </a:solidFill>
                <a:latin typeface="+mn-lt"/>
              </a:rPr>
              <a:t>	change</a:t>
            </a:r>
            <a:r>
              <a:rPr lang="en-US" sz="1600" b="1" dirty="0">
                <a:solidFill>
                  <a:schemeClr val="tx2"/>
                </a:solidFill>
                <a:latin typeface="+mn-lt"/>
              </a:rPr>
              <a:t>, or remove any rights and </a:t>
            </a:r>
            <a:r>
              <a:rPr lang="en-US" sz="1600" b="1" dirty="0" smtClean="0">
                <a:solidFill>
                  <a:schemeClr val="tx2"/>
                </a:solidFill>
                <a:latin typeface="+mn-lt"/>
              </a:rPr>
              <a:t>conditions </a:t>
            </a:r>
            <a:r>
              <a:rPr lang="en-US" sz="1600" b="1" dirty="0">
                <a:solidFill>
                  <a:schemeClr val="tx2"/>
                </a:solidFill>
                <a:latin typeface="+mn-lt"/>
              </a:rPr>
              <a:t>of any such class or group;</a:t>
            </a:r>
          </a:p>
          <a:p>
            <a:pPr lvl="0" eaLnBrk="0" hangingPunct="0">
              <a:spcBef>
                <a:spcPct val="20000"/>
              </a:spcBef>
              <a:buClr>
                <a:schemeClr val="accent1"/>
              </a:buClr>
              <a:buSzPct val="100000"/>
              <a:defRPr/>
            </a:pPr>
            <a:r>
              <a:rPr lang="en-US" sz="1600" b="1" dirty="0">
                <a:solidFill>
                  <a:schemeClr val="tx2"/>
                </a:solidFill>
                <a:latin typeface="+mn-lt"/>
              </a:rPr>
              <a:t>g)	Divide any class or group of Members into two or more </a:t>
            </a:r>
            <a:r>
              <a:rPr lang="en-US" sz="1600" b="1" dirty="0" smtClean="0">
                <a:solidFill>
                  <a:schemeClr val="tx2"/>
                </a:solidFill>
                <a:latin typeface="+mn-lt"/>
              </a:rPr>
              <a:t>classes or </a:t>
            </a:r>
            <a:r>
              <a:rPr lang="en-US" sz="1600" b="1" dirty="0">
                <a:solidFill>
                  <a:schemeClr val="tx2"/>
                </a:solidFill>
                <a:latin typeface="+mn-lt"/>
              </a:rPr>
              <a:t>groups </a:t>
            </a:r>
            <a:r>
              <a:rPr lang="en-US" sz="1600" b="1" dirty="0" smtClean="0">
                <a:solidFill>
                  <a:schemeClr val="tx2"/>
                </a:solidFill>
                <a:latin typeface="+mn-lt"/>
              </a:rPr>
              <a:t>and </a:t>
            </a:r>
            <a:r>
              <a:rPr lang="en-US" sz="1600" b="1" dirty="0">
                <a:solidFill>
                  <a:schemeClr val="tx2"/>
                </a:solidFill>
                <a:latin typeface="+mn-lt"/>
              </a:rPr>
              <a:t>fix </a:t>
            </a:r>
            <a:r>
              <a:rPr lang="en-US" sz="1600" b="1" dirty="0" smtClean="0">
                <a:solidFill>
                  <a:schemeClr val="tx2"/>
                </a:solidFill>
                <a:latin typeface="+mn-lt"/>
              </a:rPr>
              <a:t>	the </a:t>
            </a:r>
            <a:r>
              <a:rPr lang="en-US" sz="1600" b="1" dirty="0">
                <a:solidFill>
                  <a:schemeClr val="tx2"/>
                </a:solidFill>
                <a:latin typeface="+mn-lt"/>
              </a:rPr>
              <a:t>rights and conditions of </a:t>
            </a:r>
            <a:r>
              <a:rPr lang="en-US" sz="1600" b="1" dirty="0" smtClean="0">
                <a:solidFill>
                  <a:schemeClr val="tx2"/>
                </a:solidFill>
                <a:latin typeface="+mn-lt"/>
              </a:rPr>
              <a:t>each class </a:t>
            </a:r>
            <a:r>
              <a:rPr lang="en-US" sz="1600" b="1" dirty="0">
                <a:solidFill>
                  <a:schemeClr val="tx2"/>
                </a:solidFill>
                <a:latin typeface="+mn-lt"/>
              </a:rPr>
              <a:t>or group;</a:t>
            </a:r>
          </a:p>
          <a:p>
            <a:pPr lvl="0" eaLnBrk="0" hangingPunct="0">
              <a:spcBef>
                <a:spcPct val="20000"/>
              </a:spcBef>
              <a:buClr>
                <a:schemeClr val="accent1"/>
              </a:buClr>
              <a:buSzPct val="100000"/>
              <a:defRPr/>
            </a:pPr>
            <a:r>
              <a:rPr lang="en-US" sz="1600" b="1" dirty="0">
                <a:solidFill>
                  <a:schemeClr val="tx2"/>
                </a:solidFill>
                <a:latin typeface="+mn-lt"/>
              </a:rPr>
              <a:t>h)	Add, change, or remove a provision respecting the </a:t>
            </a:r>
            <a:r>
              <a:rPr lang="en-US" sz="1600" b="1" dirty="0" smtClean="0">
                <a:solidFill>
                  <a:schemeClr val="tx2"/>
                </a:solidFill>
                <a:latin typeface="+mn-lt"/>
              </a:rPr>
              <a:t>transfer </a:t>
            </a:r>
            <a:r>
              <a:rPr lang="en-US" sz="1600" b="1" dirty="0">
                <a:solidFill>
                  <a:schemeClr val="tx2"/>
                </a:solidFill>
                <a:latin typeface="+mn-lt"/>
              </a:rPr>
              <a:t>of a </a:t>
            </a:r>
            <a:r>
              <a:rPr lang="en-US" sz="1600" b="1" dirty="0" smtClean="0">
                <a:solidFill>
                  <a:schemeClr val="tx2"/>
                </a:solidFill>
                <a:latin typeface="+mn-lt"/>
              </a:rPr>
              <a:t>	membership</a:t>
            </a:r>
            <a:r>
              <a:rPr lang="en-US" sz="1600" b="1" dirty="0">
                <a:solidFill>
                  <a:schemeClr val="tx2"/>
                </a:solidFill>
                <a:latin typeface="+mn-lt"/>
              </a:rPr>
              <a:t>;</a:t>
            </a:r>
          </a:p>
          <a:p>
            <a:pPr lvl="0" eaLnBrk="0" hangingPunct="0">
              <a:spcBef>
                <a:spcPct val="20000"/>
              </a:spcBef>
              <a:buClr>
                <a:schemeClr val="accent1"/>
              </a:buClr>
              <a:buSzPct val="100000"/>
              <a:defRPr/>
            </a:pPr>
            <a:r>
              <a:rPr lang="en-US" sz="1600" b="1" dirty="0" err="1">
                <a:solidFill>
                  <a:schemeClr val="tx2"/>
                </a:solidFill>
                <a:latin typeface="+mn-lt"/>
              </a:rPr>
              <a:t>i</a:t>
            </a:r>
            <a:r>
              <a:rPr lang="en-US" sz="1600" b="1" dirty="0">
                <a:solidFill>
                  <a:schemeClr val="tx2"/>
                </a:solidFill>
                <a:latin typeface="+mn-lt"/>
              </a:rPr>
              <a:t>)	Subject to the Act, increase or decrease the number of, </a:t>
            </a:r>
            <a:r>
              <a:rPr lang="en-US" sz="1600" b="1" dirty="0" smtClean="0">
                <a:solidFill>
                  <a:schemeClr val="tx2"/>
                </a:solidFill>
                <a:latin typeface="+mn-lt"/>
              </a:rPr>
              <a:t>or </a:t>
            </a:r>
            <a:r>
              <a:rPr lang="en-US" sz="1600" b="1" dirty="0">
                <a:solidFill>
                  <a:schemeClr val="tx2"/>
                </a:solidFill>
                <a:latin typeface="+mn-lt"/>
              </a:rPr>
              <a:t>the </a:t>
            </a:r>
            <a:r>
              <a:rPr lang="en-US" sz="1600" b="1" dirty="0" smtClean="0">
                <a:solidFill>
                  <a:schemeClr val="tx2"/>
                </a:solidFill>
                <a:latin typeface="+mn-lt"/>
              </a:rPr>
              <a:t>minimum </a:t>
            </a:r>
            <a:r>
              <a:rPr lang="en-US" sz="1600" b="1" dirty="0">
                <a:solidFill>
                  <a:schemeClr val="tx2"/>
                </a:solidFill>
                <a:latin typeface="+mn-lt"/>
              </a:rPr>
              <a:t>or </a:t>
            </a:r>
            <a:r>
              <a:rPr lang="en-US" sz="1600" b="1" dirty="0" smtClean="0">
                <a:solidFill>
                  <a:schemeClr val="tx2"/>
                </a:solidFill>
                <a:latin typeface="+mn-lt"/>
              </a:rPr>
              <a:t>	maximum </a:t>
            </a:r>
            <a:r>
              <a:rPr lang="en-US" sz="1600" b="1" dirty="0">
                <a:solidFill>
                  <a:schemeClr val="tx2"/>
                </a:solidFill>
                <a:latin typeface="+mn-lt"/>
              </a:rPr>
              <a:t>number of, Directors</a:t>
            </a:r>
            <a:r>
              <a:rPr lang="en-US" sz="1600" b="1" dirty="0" smtClean="0">
                <a:solidFill>
                  <a:schemeClr val="tx2"/>
                </a:solidFill>
                <a:latin typeface="+mn-lt"/>
              </a:rPr>
              <a:t>;</a:t>
            </a:r>
            <a:endParaRPr lang="en-US" sz="1600" b="1" dirty="0">
              <a:solidFill>
                <a:schemeClr val="tx2"/>
              </a:solidFill>
              <a:latin typeface="+mn-lt"/>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285720" y="357166"/>
            <a:ext cx="2500312" cy="2462213"/>
          </a:xfrm>
          <a:prstGeom prst="rect">
            <a:avLst/>
          </a:prstGeom>
          <a:noFill/>
          <a:ln w="9525">
            <a:noFill/>
            <a:miter lim="800000"/>
            <a:headEnd/>
            <a:tailEnd/>
          </a:ln>
          <a:effectLst/>
        </p:spPr>
      </p:pic>
      <p:sp>
        <p:nvSpPr>
          <p:cNvPr id="3" name="TextBox 2"/>
          <p:cNvSpPr txBox="1"/>
          <p:nvPr/>
        </p:nvSpPr>
        <p:spPr>
          <a:xfrm>
            <a:off x="1115616" y="1588272"/>
            <a:ext cx="6624736" cy="4302716"/>
          </a:xfrm>
          <a:prstGeom prst="rect">
            <a:avLst/>
          </a:prstGeom>
          <a:noFill/>
        </p:spPr>
        <p:txBody>
          <a:bodyPr wrap="square" rtlCol="0">
            <a:spAutoFit/>
          </a:bodyPr>
          <a:lstStyle/>
          <a:p>
            <a:pPr lvl="0" eaLnBrk="0" hangingPunct="0">
              <a:spcBef>
                <a:spcPct val="20000"/>
              </a:spcBef>
              <a:buClr>
                <a:schemeClr val="accent1"/>
              </a:buClr>
              <a:buSzPct val="100000"/>
              <a:defRPr/>
            </a:pPr>
            <a:r>
              <a:rPr lang="en-US" sz="2400" b="1" dirty="0" smtClean="0">
                <a:solidFill>
                  <a:schemeClr val="tx2"/>
                </a:solidFill>
                <a:latin typeface="+mn-lt"/>
              </a:rPr>
              <a:t>Fundamental Changes - Continued</a:t>
            </a:r>
          </a:p>
          <a:p>
            <a:pPr lvl="0" eaLnBrk="0" hangingPunct="0">
              <a:spcBef>
                <a:spcPct val="20000"/>
              </a:spcBef>
              <a:buClr>
                <a:schemeClr val="accent1"/>
              </a:buClr>
              <a:buSzPct val="100000"/>
              <a:defRPr/>
            </a:pPr>
            <a:r>
              <a:rPr lang="en-US" sz="1600" b="1" dirty="0" smtClean="0">
                <a:solidFill>
                  <a:schemeClr val="tx2"/>
                </a:solidFill>
                <a:latin typeface="+mn-lt"/>
              </a:rPr>
              <a:t>j</a:t>
            </a:r>
            <a:r>
              <a:rPr lang="en-US" sz="1600" b="1" dirty="0">
                <a:solidFill>
                  <a:schemeClr val="tx2"/>
                </a:solidFill>
                <a:latin typeface="+mn-lt"/>
              </a:rPr>
              <a:t>)	Change the statement of the purpose of the 	Corporation;</a:t>
            </a:r>
          </a:p>
          <a:p>
            <a:pPr lvl="0" eaLnBrk="0" hangingPunct="0">
              <a:spcBef>
                <a:spcPct val="20000"/>
              </a:spcBef>
              <a:buClr>
                <a:schemeClr val="accent1"/>
              </a:buClr>
              <a:buSzPct val="100000"/>
              <a:defRPr/>
            </a:pPr>
            <a:r>
              <a:rPr lang="en-US" sz="1600" b="1" dirty="0">
                <a:solidFill>
                  <a:schemeClr val="tx2"/>
                </a:solidFill>
                <a:latin typeface="+mn-lt"/>
              </a:rPr>
              <a:t>k)	Change the statement concerning the </a:t>
            </a:r>
            <a:r>
              <a:rPr lang="en-US" sz="1600" b="1" dirty="0" smtClean="0">
                <a:solidFill>
                  <a:schemeClr val="tx2"/>
                </a:solidFill>
                <a:latin typeface="+mn-lt"/>
              </a:rPr>
              <a:t>distribution </a:t>
            </a:r>
            <a:r>
              <a:rPr lang="en-US" sz="1600" b="1" dirty="0">
                <a:solidFill>
                  <a:schemeClr val="tx2"/>
                </a:solidFill>
                <a:latin typeface="+mn-lt"/>
              </a:rPr>
              <a:t>of property </a:t>
            </a:r>
            <a:r>
              <a:rPr lang="en-US" sz="1600" b="1" dirty="0" smtClean="0">
                <a:solidFill>
                  <a:schemeClr val="tx2"/>
                </a:solidFill>
                <a:latin typeface="+mn-lt"/>
              </a:rPr>
              <a:t>	remaining </a:t>
            </a:r>
            <a:r>
              <a:rPr lang="en-US" sz="1600" b="1" dirty="0">
                <a:solidFill>
                  <a:schemeClr val="tx2"/>
                </a:solidFill>
                <a:latin typeface="+mn-lt"/>
              </a:rPr>
              <a:t>on liquidation </a:t>
            </a:r>
            <a:r>
              <a:rPr lang="en-US" sz="1600" b="1" dirty="0" smtClean="0">
                <a:solidFill>
                  <a:schemeClr val="tx2"/>
                </a:solidFill>
                <a:latin typeface="+mn-lt"/>
              </a:rPr>
              <a:t>after </a:t>
            </a:r>
            <a:r>
              <a:rPr lang="en-US" sz="1600" b="1" dirty="0">
                <a:solidFill>
                  <a:schemeClr val="tx2"/>
                </a:solidFill>
                <a:latin typeface="+mn-lt"/>
              </a:rPr>
              <a:t>the discharge of any liabilities of </a:t>
            </a:r>
            <a:r>
              <a:rPr lang="en-US" sz="1600" b="1" dirty="0" smtClean="0">
                <a:solidFill>
                  <a:schemeClr val="tx2"/>
                </a:solidFill>
                <a:latin typeface="+mn-lt"/>
              </a:rPr>
              <a:t>	the Corporation</a:t>
            </a:r>
            <a:r>
              <a:rPr lang="en-US" sz="1600" b="1" dirty="0">
                <a:solidFill>
                  <a:schemeClr val="tx2"/>
                </a:solidFill>
                <a:latin typeface="+mn-lt"/>
              </a:rPr>
              <a:t>;</a:t>
            </a:r>
          </a:p>
          <a:p>
            <a:pPr lvl="0" eaLnBrk="0" hangingPunct="0">
              <a:spcBef>
                <a:spcPct val="20000"/>
              </a:spcBef>
              <a:buClr>
                <a:schemeClr val="accent1"/>
              </a:buClr>
              <a:buSzPct val="100000"/>
              <a:defRPr/>
            </a:pPr>
            <a:r>
              <a:rPr lang="en-US" sz="1600" b="1" dirty="0">
                <a:solidFill>
                  <a:schemeClr val="tx2"/>
                </a:solidFill>
                <a:latin typeface="+mn-lt"/>
              </a:rPr>
              <a:t>l)	Change the manner of giving notice to Members </a:t>
            </a:r>
            <a:r>
              <a:rPr lang="en-US" sz="1600" b="1" dirty="0" smtClean="0">
                <a:solidFill>
                  <a:schemeClr val="tx2"/>
                </a:solidFill>
                <a:latin typeface="+mn-lt"/>
              </a:rPr>
              <a:t>entitled </a:t>
            </a:r>
            <a:r>
              <a:rPr lang="en-US" sz="1600" b="1" dirty="0">
                <a:solidFill>
                  <a:schemeClr val="tx2"/>
                </a:solidFill>
                <a:latin typeface="+mn-lt"/>
              </a:rPr>
              <a:t>to </a:t>
            </a:r>
            <a:r>
              <a:rPr lang="en-US" sz="1600" b="1" dirty="0" smtClean="0">
                <a:solidFill>
                  <a:schemeClr val="tx2"/>
                </a:solidFill>
                <a:latin typeface="+mn-lt"/>
              </a:rPr>
              <a:t>	vote </a:t>
            </a:r>
            <a:r>
              <a:rPr lang="en-US" sz="1600" b="1" dirty="0">
                <a:solidFill>
                  <a:schemeClr val="tx2"/>
                </a:solidFill>
                <a:latin typeface="+mn-lt"/>
              </a:rPr>
              <a:t>at a meeting of Members;</a:t>
            </a:r>
          </a:p>
          <a:p>
            <a:pPr lvl="0" eaLnBrk="0" hangingPunct="0">
              <a:spcBef>
                <a:spcPct val="20000"/>
              </a:spcBef>
              <a:buClr>
                <a:schemeClr val="accent1"/>
              </a:buClr>
              <a:buSzPct val="100000"/>
              <a:defRPr/>
            </a:pPr>
            <a:r>
              <a:rPr lang="en-US" sz="1600" b="1" dirty="0">
                <a:solidFill>
                  <a:schemeClr val="tx2"/>
                </a:solidFill>
                <a:latin typeface="+mn-lt"/>
              </a:rPr>
              <a:t>m)	Change the method of voting by Members not in </a:t>
            </a:r>
            <a:r>
              <a:rPr lang="en-US" sz="1600" b="1" dirty="0" smtClean="0">
                <a:solidFill>
                  <a:schemeClr val="tx2"/>
                </a:solidFill>
                <a:latin typeface="+mn-lt"/>
              </a:rPr>
              <a:t>attendance </a:t>
            </a:r>
            <a:r>
              <a:rPr lang="en-US" sz="1600" b="1" dirty="0">
                <a:solidFill>
                  <a:schemeClr val="tx2"/>
                </a:solidFill>
                <a:latin typeface="+mn-lt"/>
              </a:rPr>
              <a:t>at a </a:t>
            </a:r>
            <a:r>
              <a:rPr lang="en-US" sz="1600" b="1" dirty="0" smtClean="0">
                <a:solidFill>
                  <a:schemeClr val="tx2"/>
                </a:solidFill>
                <a:latin typeface="+mn-lt"/>
              </a:rPr>
              <a:t>	meeting </a:t>
            </a:r>
            <a:r>
              <a:rPr lang="en-US" sz="1600" b="1" dirty="0">
                <a:solidFill>
                  <a:schemeClr val="tx2"/>
                </a:solidFill>
                <a:latin typeface="+mn-lt"/>
              </a:rPr>
              <a:t>of Members; or</a:t>
            </a:r>
          </a:p>
          <a:p>
            <a:pPr lvl="0" eaLnBrk="0" hangingPunct="0">
              <a:spcBef>
                <a:spcPct val="20000"/>
              </a:spcBef>
              <a:buClr>
                <a:schemeClr val="accent1"/>
              </a:buClr>
              <a:buSzPct val="100000"/>
              <a:defRPr/>
            </a:pPr>
            <a:r>
              <a:rPr lang="en-US" sz="1600" b="1" dirty="0" smtClean="0">
                <a:solidFill>
                  <a:schemeClr val="tx2"/>
                </a:solidFill>
                <a:latin typeface="+mn-lt"/>
              </a:rPr>
              <a:t>n)	Add</a:t>
            </a:r>
            <a:r>
              <a:rPr lang="en-US" sz="1600" b="1" dirty="0">
                <a:solidFill>
                  <a:schemeClr val="tx2"/>
                </a:solidFill>
                <a:latin typeface="+mn-lt"/>
              </a:rPr>
              <a:t>, change or remove any other provision that </a:t>
            </a:r>
            <a:r>
              <a:rPr lang="en-US" sz="1600" b="1" dirty="0" smtClean="0">
                <a:solidFill>
                  <a:schemeClr val="tx2"/>
                </a:solidFill>
                <a:latin typeface="+mn-lt"/>
              </a:rPr>
              <a:t>is permitted </a:t>
            </a:r>
            <a:r>
              <a:rPr lang="en-US" sz="1600" b="1" dirty="0">
                <a:solidFill>
                  <a:schemeClr val="tx2"/>
                </a:solidFill>
                <a:latin typeface="+mn-lt"/>
              </a:rPr>
              <a:t>by </a:t>
            </a:r>
            <a:r>
              <a:rPr lang="en-US" sz="1600" b="1" dirty="0" smtClean="0">
                <a:solidFill>
                  <a:schemeClr val="tx2"/>
                </a:solidFill>
                <a:latin typeface="+mn-lt"/>
              </a:rPr>
              <a:t>	the </a:t>
            </a:r>
            <a:r>
              <a:rPr lang="en-US" sz="1600" b="1" dirty="0">
                <a:solidFill>
                  <a:schemeClr val="tx2"/>
                </a:solidFill>
                <a:latin typeface="+mn-lt"/>
              </a:rPr>
              <a:t>Act to be set out in the </a:t>
            </a:r>
            <a:r>
              <a:rPr lang="en-US" sz="1600" b="1" dirty="0" smtClean="0">
                <a:solidFill>
                  <a:schemeClr val="tx2"/>
                </a:solidFill>
                <a:latin typeface="+mn-lt"/>
              </a:rPr>
              <a:t>Articles.</a:t>
            </a:r>
          </a:p>
          <a:p>
            <a:pPr lvl="0" eaLnBrk="0" hangingPunct="0">
              <a:spcBef>
                <a:spcPct val="20000"/>
              </a:spcBef>
              <a:buClr>
                <a:schemeClr val="accent1"/>
              </a:buClr>
              <a:buSzPct val="100000"/>
              <a:defRPr/>
            </a:pPr>
            <a:endParaRPr lang="en-US" sz="1600" b="1" i="1" dirty="0" smtClean="0">
              <a:solidFill>
                <a:schemeClr val="tx2"/>
              </a:solidFill>
              <a:latin typeface="+mn-lt"/>
            </a:endParaRPr>
          </a:p>
          <a:p>
            <a:pPr lvl="0" eaLnBrk="0" hangingPunct="0">
              <a:spcBef>
                <a:spcPct val="20000"/>
              </a:spcBef>
              <a:buClr>
                <a:schemeClr val="accent1"/>
              </a:buClr>
              <a:buSzPct val="100000"/>
              <a:defRPr/>
            </a:pPr>
            <a:endParaRPr lang="en-US" sz="1600" b="1" i="1" dirty="0" smtClean="0">
              <a:solidFill>
                <a:schemeClr val="tx2"/>
              </a:solidFill>
              <a:latin typeface="+mn-lt"/>
            </a:endParaRPr>
          </a:p>
          <a:p>
            <a:pPr lvl="1" eaLnBrk="0" hangingPunct="0">
              <a:spcBef>
                <a:spcPct val="20000"/>
              </a:spcBef>
              <a:buClr>
                <a:schemeClr val="accent1"/>
              </a:buClr>
              <a:buSzPct val="100000"/>
              <a:defRPr/>
            </a:pPr>
            <a:r>
              <a:rPr lang="en-US" sz="1600" b="1" i="1" dirty="0" smtClean="0">
                <a:solidFill>
                  <a:schemeClr val="tx2"/>
                </a:solidFill>
                <a:latin typeface="+mn-lt"/>
              </a:rPr>
              <a:t>Note: These mandatory changes take effect October 31</a:t>
            </a:r>
            <a:r>
              <a:rPr lang="en-US" sz="1600" b="1" i="1" baseline="30000" dirty="0" smtClean="0">
                <a:solidFill>
                  <a:schemeClr val="tx2"/>
                </a:solidFill>
                <a:latin typeface="+mn-lt"/>
              </a:rPr>
              <a:t>st</a:t>
            </a:r>
            <a:r>
              <a:rPr lang="en-US" sz="1600" b="1" i="1" dirty="0" smtClean="0">
                <a:solidFill>
                  <a:schemeClr val="tx2"/>
                </a:solidFill>
                <a:latin typeface="+mn-lt"/>
              </a:rPr>
              <a:t>, 2014</a:t>
            </a:r>
            <a:endParaRPr lang="en-US" sz="1600" b="1" i="1" dirty="0">
              <a:solidFill>
                <a:schemeClr val="tx2"/>
              </a:solidFill>
              <a:latin typeface="+mn-lt"/>
            </a:endParaRPr>
          </a:p>
        </p:txBody>
      </p:sp>
    </p:spTree>
    <p:extLst>
      <p:ext uri="{BB962C8B-B14F-4D97-AF65-F5344CB8AC3E}">
        <p14:creationId xmlns="" xmlns:p14="http://schemas.microsoft.com/office/powerpoint/2010/main" val="212306540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060848"/>
            <a:ext cx="8064896" cy="2431435"/>
          </a:xfrm>
          <a:prstGeom prst="rect">
            <a:avLst/>
          </a:prstGeom>
          <a:noFill/>
        </p:spPr>
        <p:txBody>
          <a:bodyPr wrap="square" rtlCol="0">
            <a:spAutoFit/>
          </a:bodyPr>
          <a:lstStyle/>
          <a:p>
            <a:r>
              <a:rPr lang="en-US" sz="2400" b="1" dirty="0" smtClean="0">
                <a:solidFill>
                  <a:schemeClr val="tx2"/>
                </a:solidFill>
                <a:latin typeface="+mn-lt"/>
              </a:rPr>
              <a:t>Proposed Governance Changes</a:t>
            </a:r>
          </a:p>
          <a:p>
            <a:r>
              <a:rPr lang="en-US" sz="1600" b="1" dirty="0" smtClean="0">
                <a:solidFill>
                  <a:schemeClr val="tx2"/>
                </a:solidFill>
                <a:latin typeface="+mn-lt"/>
              </a:rPr>
              <a:t>In addition to compliance with the Act, the PCC formed a Governance working group.</a:t>
            </a:r>
          </a:p>
          <a:p>
            <a:r>
              <a:rPr lang="en-US" sz="1600" b="1" dirty="0" smtClean="0">
                <a:solidFill>
                  <a:schemeClr val="tx2"/>
                </a:solidFill>
                <a:latin typeface="+mn-lt"/>
              </a:rPr>
              <a:t>The group was tasked with reviewing the below;</a:t>
            </a:r>
          </a:p>
          <a:p>
            <a:pPr marL="742950" lvl="1" indent="-285750">
              <a:buFont typeface="Arial" panose="020B0604020202020204" pitchFamily="34" charset="0"/>
              <a:buChar char="•"/>
            </a:pPr>
            <a:r>
              <a:rPr lang="en-US" sz="1600" b="1" dirty="0" smtClean="0">
                <a:solidFill>
                  <a:schemeClr val="tx2"/>
                </a:solidFill>
                <a:latin typeface="+mn-lt"/>
              </a:rPr>
              <a:t>Board composition and size</a:t>
            </a:r>
          </a:p>
          <a:p>
            <a:pPr marL="742950" lvl="1" indent="-285750">
              <a:buFont typeface="Arial" panose="020B0604020202020204" pitchFamily="34" charset="0"/>
              <a:buChar char="•"/>
            </a:pPr>
            <a:r>
              <a:rPr lang="en-US" sz="1600" b="1" dirty="0" smtClean="0">
                <a:solidFill>
                  <a:schemeClr val="tx2"/>
                </a:solidFill>
                <a:latin typeface="+mn-lt"/>
              </a:rPr>
              <a:t>Proxy votes</a:t>
            </a:r>
          </a:p>
          <a:p>
            <a:pPr marL="742950" lvl="1" indent="-285750">
              <a:buFont typeface="Arial" panose="020B0604020202020204" pitchFamily="34" charset="0"/>
              <a:buChar char="•"/>
            </a:pPr>
            <a:r>
              <a:rPr lang="en-US" sz="1600" b="1" dirty="0" smtClean="0">
                <a:solidFill>
                  <a:schemeClr val="tx2"/>
                </a:solidFill>
                <a:latin typeface="+mn-lt"/>
              </a:rPr>
              <a:t>Election of Officers</a:t>
            </a:r>
          </a:p>
          <a:p>
            <a:pPr marL="285750" indent="-285750">
              <a:buFont typeface="Arial" panose="020B0604020202020204" pitchFamily="34" charset="0"/>
              <a:buChar char="•"/>
            </a:pPr>
            <a:endParaRPr lang="en-US" sz="1600" b="1" dirty="0">
              <a:solidFill>
                <a:schemeClr val="tx2"/>
              </a:solidFill>
              <a:latin typeface="+mn-lt"/>
            </a:endParaRPr>
          </a:p>
          <a:p>
            <a:r>
              <a:rPr lang="en-US" sz="1600" b="1" dirty="0" smtClean="0">
                <a:solidFill>
                  <a:schemeClr val="tx2"/>
                </a:solidFill>
                <a:latin typeface="+mn-lt"/>
              </a:rPr>
              <a:t>After lengthy discussions with the PCC Board, Executive and the membership, two surveys were created to obtain feedback from the PCC membership.</a:t>
            </a:r>
            <a:endParaRPr lang="en-US" sz="1600" b="1" dirty="0">
              <a:solidFill>
                <a:schemeClr val="tx2"/>
              </a:solidFill>
              <a:latin typeface="+mn-lt"/>
            </a:endParaRPr>
          </a:p>
        </p:txBody>
      </p:sp>
      <p:pic>
        <p:nvPicPr>
          <p:cNvPr id="3" name="Picture 2"/>
          <p:cNvPicPr>
            <a:picLocks noChangeAspect="1" noChangeArrowheads="1"/>
          </p:cNvPicPr>
          <p:nvPr/>
        </p:nvPicPr>
        <p:blipFill>
          <a:blip r:embed="rId2" cstate="print"/>
          <a:srcRect/>
          <a:stretch>
            <a:fillRect/>
          </a:stretch>
        </p:blipFill>
        <p:spPr bwMode="auto">
          <a:xfrm>
            <a:off x="277924" y="260648"/>
            <a:ext cx="2500312" cy="2462213"/>
          </a:xfrm>
          <a:prstGeom prst="rect">
            <a:avLst/>
          </a:prstGeom>
          <a:noFill/>
          <a:ln w="9525">
            <a:noFill/>
            <a:miter lim="800000"/>
            <a:headEnd/>
            <a:tailEnd/>
          </a:ln>
          <a:effectLst/>
        </p:spPr>
      </p:pic>
    </p:spTree>
    <p:extLst>
      <p:ext uri="{BB962C8B-B14F-4D97-AF65-F5344CB8AC3E}">
        <p14:creationId xmlns="" xmlns:p14="http://schemas.microsoft.com/office/powerpoint/2010/main" val="357622227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260648"/>
            <a:ext cx="2459037" cy="1228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67544" y="1571612"/>
            <a:ext cx="8383139" cy="4062651"/>
          </a:xfrm>
          <a:prstGeom prst="rect">
            <a:avLst/>
          </a:prstGeom>
          <a:noFill/>
        </p:spPr>
        <p:txBody>
          <a:bodyPr wrap="square" rtlCol="0">
            <a:spAutoFit/>
          </a:bodyPr>
          <a:lstStyle/>
          <a:p>
            <a:r>
              <a:rPr lang="en-US" sz="2400" b="1" dirty="0" smtClean="0">
                <a:solidFill>
                  <a:schemeClr val="tx2"/>
                </a:solidFill>
                <a:latin typeface="+mn-lt"/>
              </a:rPr>
              <a:t>The surveys clearly indicated five key points;</a:t>
            </a:r>
          </a:p>
          <a:p>
            <a:endParaRPr lang="en-US" sz="2400" b="1" dirty="0" smtClean="0">
              <a:solidFill>
                <a:schemeClr val="tx2"/>
              </a:solidFill>
              <a:latin typeface="+mn-lt"/>
            </a:endParaRPr>
          </a:p>
          <a:p>
            <a:pPr marL="457200" lvl="0" indent="-457200">
              <a:lnSpc>
                <a:spcPct val="150000"/>
              </a:lnSpc>
              <a:buFont typeface="+mj-lt"/>
              <a:buAutoNum type="arabicPeriod"/>
            </a:pPr>
            <a:r>
              <a:rPr lang="en-CA" sz="1600" b="1" dirty="0">
                <a:solidFill>
                  <a:schemeClr val="tx2"/>
                </a:solidFill>
                <a:latin typeface="+mn-lt"/>
              </a:rPr>
              <a:t>The time for change is now</a:t>
            </a:r>
            <a:endParaRPr lang="en-US" sz="1600" b="1" dirty="0">
              <a:solidFill>
                <a:schemeClr val="tx2"/>
              </a:solidFill>
              <a:latin typeface="+mn-lt"/>
            </a:endParaRPr>
          </a:p>
          <a:p>
            <a:pPr marL="457200" lvl="0" indent="-457200">
              <a:lnSpc>
                <a:spcPct val="150000"/>
              </a:lnSpc>
              <a:buFont typeface="+mj-lt"/>
              <a:buAutoNum type="arabicPeriod"/>
            </a:pPr>
            <a:r>
              <a:rPr lang="en-CA" sz="1600" b="1" dirty="0">
                <a:solidFill>
                  <a:schemeClr val="tx2"/>
                </a:solidFill>
                <a:latin typeface="+mn-lt"/>
              </a:rPr>
              <a:t>The number of Board members needs to be reduced</a:t>
            </a:r>
            <a:endParaRPr lang="en-US" sz="1600" b="1" dirty="0">
              <a:solidFill>
                <a:schemeClr val="tx2"/>
              </a:solidFill>
              <a:latin typeface="+mn-lt"/>
            </a:endParaRPr>
          </a:p>
          <a:p>
            <a:pPr marL="457200" lvl="0" indent="-457200">
              <a:lnSpc>
                <a:spcPct val="150000"/>
              </a:lnSpc>
              <a:buFont typeface="+mj-lt"/>
              <a:buAutoNum type="arabicPeriod"/>
            </a:pPr>
            <a:r>
              <a:rPr lang="en-CA" sz="1600" b="1" dirty="0">
                <a:solidFill>
                  <a:schemeClr val="tx2"/>
                </a:solidFill>
                <a:latin typeface="+mn-lt"/>
              </a:rPr>
              <a:t>The voting members should elect the Executive officers</a:t>
            </a:r>
            <a:endParaRPr lang="en-US" sz="1600" b="1" dirty="0">
              <a:solidFill>
                <a:schemeClr val="tx2"/>
              </a:solidFill>
              <a:latin typeface="+mn-lt"/>
            </a:endParaRPr>
          </a:p>
          <a:p>
            <a:pPr marL="457200" lvl="0" indent="-457200">
              <a:lnSpc>
                <a:spcPct val="150000"/>
              </a:lnSpc>
              <a:buFont typeface="+mj-lt"/>
              <a:buAutoNum type="arabicPeriod"/>
            </a:pPr>
            <a:r>
              <a:rPr lang="en-CA" sz="1600" b="1" dirty="0">
                <a:solidFill>
                  <a:schemeClr val="tx2"/>
                </a:solidFill>
                <a:latin typeface="+mn-lt"/>
              </a:rPr>
              <a:t>No one member can hold more than three (3) proxy votes at an AGM, and the proxy may be designated to a non-voting member of the association (in good standing)</a:t>
            </a:r>
            <a:endParaRPr lang="en-US" sz="1600" b="1" dirty="0">
              <a:solidFill>
                <a:schemeClr val="tx2"/>
              </a:solidFill>
              <a:latin typeface="+mn-lt"/>
            </a:endParaRPr>
          </a:p>
          <a:p>
            <a:pPr marL="457200" lvl="0" indent="-457200">
              <a:lnSpc>
                <a:spcPct val="150000"/>
              </a:lnSpc>
              <a:buFont typeface="+mj-lt"/>
              <a:buAutoNum type="arabicPeriod"/>
            </a:pPr>
            <a:r>
              <a:rPr lang="en-CA" sz="1600" b="1" dirty="0">
                <a:solidFill>
                  <a:schemeClr val="tx2"/>
                </a:solidFill>
                <a:latin typeface="+mn-lt"/>
              </a:rPr>
              <a:t>No one member can remain on the Board or Executive for more than two (2) consecutive terms</a:t>
            </a:r>
            <a:endParaRPr lang="en-US" sz="1600" b="1" dirty="0">
              <a:solidFill>
                <a:schemeClr val="tx2"/>
              </a:solidFill>
              <a:latin typeface="+mn-lt"/>
            </a:endParaRPr>
          </a:p>
          <a:p>
            <a:endParaRPr lang="en-US" sz="2400" b="1" dirty="0" smtClean="0">
              <a:solidFill>
                <a:schemeClr val="tx2"/>
              </a:solidFill>
              <a:latin typeface="+mn-lt"/>
            </a:endParaRPr>
          </a:p>
          <a:p>
            <a:endParaRPr lang="en-US" dirty="0"/>
          </a:p>
        </p:txBody>
      </p:sp>
    </p:spTree>
    <p:extLst>
      <p:ext uri="{BB962C8B-B14F-4D97-AF65-F5344CB8AC3E}">
        <p14:creationId xmlns="" xmlns:p14="http://schemas.microsoft.com/office/powerpoint/2010/main" val="2526173978"/>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5720" y="357166"/>
            <a:ext cx="2459037" cy="1228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9552" y="2204864"/>
            <a:ext cx="8208912" cy="3139321"/>
          </a:xfrm>
          <a:prstGeom prst="rect">
            <a:avLst/>
          </a:prstGeom>
          <a:noFill/>
        </p:spPr>
        <p:txBody>
          <a:bodyPr wrap="square" rtlCol="0">
            <a:spAutoFit/>
          </a:bodyPr>
          <a:lstStyle/>
          <a:p>
            <a:r>
              <a:rPr lang="en-US" b="1" dirty="0" smtClean="0">
                <a:solidFill>
                  <a:schemeClr val="tx2"/>
                </a:solidFill>
                <a:latin typeface="+mn-lt"/>
              </a:rPr>
              <a:t>Based on this feedback from the members, the PCC Board of Directors has proposed the below changes to our bylaws. The changes are optional are not part of the requirements of the new Act.</a:t>
            </a:r>
          </a:p>
          <a:p>
            <a:pPr marL="342900" indent="-342900">
              <a:buFont typeface="+mj-lt"/>
              <a:buAutoNum type="arabicPeriod"/>
            </a:pPr>
            <a:r>
              <a:rPr lang="en-US" dirty="0" smtClean="0">
                <a:solidFill>
                  <a:schemeClr val="tx2"/>
                </a:solidFill>
                <a:latin typeface="+mn-lt"/>
              </a:rPr>
              <a:t>Board </a:t>
            </a:r>
            <a:r>
              <a:rPr lang="en-US" dirty="0">
                <a:solidFill>
                  <a:schemeClr val="tx2"/>
                </a:solidFill>
                <a:latin typeface="+mn-lt"/>
              </a:rPr>
              <a:t>composition: Directors – The Board will consist of eleven (11) Directors as follows, including the Executive </a:t>
            </a:r>
            <a:r>
              <a:rPr lang="en-US" dirty="0" smtClean="0">
                <a:solidFill>
                  <a:schemeClr val="tx2"/>
                </a:solidFill>
                <a:latin typeface="+mn-lt"/>
              </a:rPr>
              <a:t>officers:   </a:t>
            </a:r>
          </a:p>
          <a:p>
            <a:pPr marL="742950" lvl="1" indent="-285750">
              <a:buFont typeface="Arial" panose="020B0604020202020204" pitchFamily="34" charset="0"/>
              <a:buChar char="•"/>
            </a:pPr>
            <a:r>
              <a:rPr lang="en-US" dirty="0" smtClean="0">
                <a:solidFill>
                  <a:schemeClr val="tx2"/>
                </a:solidFill>
                <a:latin typeface="+mn-lt"/>
              </a:rPr>
              <a:t>One </a:t>
            </a:r>
            <a:r>
              <a:rPr lang="en-US" dirty="0">
                <a:solidFill>
                  <a:schemeClr val="tx2"/>
                </a:solidFill>
                <a:latin typeface="+mn-lt"/>
              </a:rPr>
              <a:t>Board member per </a:t>
            </a:r>
            <a:r>
              <a:rPr lang="en-US" dirty="0" smtClean="0">
                <a:solidFill>
                  <a:schemeClr val="tx2"/>
                </a:solidFill>
                <a:latin typeface="+mn-lt"/>
              </a:rPr>
              <a:t>province</a:t>
            </a:r>
          </a:p>
          <a:p>
            <a:pPr marL="742950" lvl="1" indent="-285750">
              <a:buFont typeface="Arial" panose="020B0604020202020204" pitchFamily="34" charset="0"/>
              <a:buChar char="•"/>
            </a:pPr>
            <a:r>
              <a:rPr lang="en-US" dirty="0" smtClean="0">
                <a:solidFill>
                  <a:schemeClr val="tx2"/>
                </a:solidFill>
                <a:latin typeface="+mn-lt"/>
              </a:rPr>
              <a:t>One </a:t>
            </a:r>
            <a:r>
              <a:rPr lang="en-US" dirty="0">
                <a:solidFill>
                  <a:schemeClr val="tx2"/>
                </a:solidFill>
                <a:latin typeface="+mn-lt"/>
              </a:rPr>
              <a:t>member representing the Territories</a:t>
            </a:r>
          </a:p>
          <a:p>
            <a:endParaRPr lang="en-US" dirty="0" smtClean="0">
              <a:solidFill>
                <a:schemeClr val="tx2"/>
              </a:solidFill>
              <a:latin typeface="+mn-lt"/>
            </a:endParaRPr>
          </a:p>
          <a:p>
            <a:r>
              <a:rPr lang="en-US" dirty="0" smtClean="0">
                <a:solidFill>
                  <a:schemeClr val="tx2"/>
                </a:solidFill>
                <a:latin typeface="+mn-lt"/>
              </a:rPr>
              <a:t>2. </a:t>
            </a:r>
            <a:r>
              <a:rPr lang="en-US" dirty="0">
                <a:solidFill>
                  <a:schemeClr val="tx2"/>
                </a:solidFill>
                <a:latin typeface="+mn-lt"/>
              </a:rPr>
              <a:t> </a:t>
            </a:r>
            <a:r>
              <a:rPr lang="en-US" dirty="0" smtClean="0">
                <a:solidFill>
                  <a:schemeClr val="tx2"/>
                </a:solidFill>
                <a:latin typeface="+mn-lt"/>
              </a:rPr>
              <a:t> The Executive positions of President, Vice President,  Secretary, and Treasurer will be elected, from the PCC Board Members, by the voting members.</a:t>
            </a:r>
            <a:endParaRPr lang="en-US" dirty="0">
              <a:solidFill>
                <a:schemeClr val="tx2"/>
              </a:solidFill>
              <a:latin typeface="+mn-lt"/>
            </a:endParaRPr>
          </a:p>
          <a:p>
            <a:endParaRPr lang="en-US" b="1" dirty="0">
              <a:solidFill>
                <a:schemeClr val="tx2"/>
              </a:solidFill>
              <a:latin typeface="+mn-lt"/>
            </a:endParaRPr>
          </a:p>
        </p:txBody>
      </p:sp>
    </p:spTree>
    <p:extLst>
      <p:ext uri="{BB962C8B-B14F-4D97-AF65-F5344CB8AC3E}">
        <p14:creationId xmlns="" xmlns:p14="http://schemas.microsoft.com/office/powerpoint/2010/main" val="2190708591"/>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5720" y="357166"/>
            <a:ext cx="2459037" cy="1228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2" y="1916832"/>
            <a:ext cx="8136904" cy="3416320"/>
          </a:xfrm>
          <a:prstGeom prst="rect">
            <a:avLst/>
          </a:prstGeom>
          <a:noFill/>
        </p:spPr>
        <p:txBody>
          <a:bodyPr wrap="square" rtlCol="0">
            <a:spAutoFit/>
          </a:bodyPr>
          <a:lstStyle/>
          <a:p>
            <a:r>
              <a:rPr lang="en-US" dirty="0" smtClean="0">
                <a:solidFill>
                  <a:schemeClr val="tx2"/>
                </a:solidFill>
                <a:latin typeface="+mn-lt"/>
              </a:rPr>
              <a:t>3</a:t>
            </a:r>
            <a:r>
              <a:rPr lang="en-US" dirty="0" smtClean="0"/>
              <a:t>. </a:t>
            </a:r>
            <a:r>
              <a:rPr lang="en-US" dirty="0" smtClean="0">
                <a:solidFill>
                  <a:schemeClr val="tx2"/>
                </a:solidFill>
                <a:latin typeface="+mn-lt"/>
              </a:rPr>
              <a:t>Proxy’s: No one member can hold more than three (3) proxy votes</a:t>
            </a:r>
          </a:p>
          <a:p>
            <a:pPr marL="742950" lvl="1" indent="-285750">
              <a:buFont typeface="Arial" panose="020B0604020202020204" pitchFamily="34" charset="0"/>
              <a:buChar char="•"/>
            </a:pPr>
            <a:r>
              <a:rPr lang="en-US" dirty="0" smtClean="0">
                <a:solidFill>
                  <a:schemeClr val="tx2"/>
                </a:solidFill>
                <a:latin typeface="+mn-lt"/>
              </a:rPr>
              <a:t>A proxy can be designated to a non-voting member of the association (in good standing)</a:t>
            </a:r>
          </a:p>
          <a:p>
            <a:endParaRPr lang="en-US" dirty="0" smtClean="0">
              <a:solidFill>
                <a:schemeClr val="tx2"/>
              </a:solidFill>
              <a:latin typeface="+mn-lt"/>
            </a:endParaRPr>
          </a:p>
          <a:p>
            <a:r>
              <a:rPr lang="en-US" dirty="0" smtClean="0">
                <a:solidFill>
                  <a:schemeClr val="tx2"/>
                </a:solidFill>
                <a:latin typeface="+mn-lt"/>
              </a:rPr>
              <a:t>4. Tier 1 member: a Tier 1 member (Chief, Director, Owner, Operator) may delegate  another individual to represent their service/jurisdiction on the Board of Directors, provided they are a member in good standing.</a:t>
            </a:r>
          </a:p>
          <a:p>
            <a:endParaRPr lang="en-US" dirty="0">
              <a:solidFill>
                <a:schemeClr val="tx2"/>
              </a:solidFill>
              <a:latin typeface="+mn-lt"/>
            </a:endParaRPr>
          </a:p>
          <a:p>
            <a:r>
              <a:rPr lang="en-US" dirty="0" smtClean="0">
                <a:solidFill>
                  <a:schemeClr val="tx2"/>
                </a:solidFill>
                <a:latin typeface="+mn-lt"/>
              </a:rPr>
              <a:t>5. Terms : Any </a:t>
            </a:r>
            <a:r>
              <a:rPr lang="en-US" dirty="0">
                <a:solidFill>
                  <a:schemeClr val="tx2"/>
                </a:solidFill>
                <a:latin typeface="+mn-lt"/>
              </a:rPr>
              <a:t>one member of the Executive or Board cannot hold office for more than two (2) consecutive </a:t>
            </a:r>
            <a:r>
              <a:rPr lang="en-US" dirty="0" smtClean="0">
                <a:solidFill>
                  <a:schemeClr val="tx2"/>
                </a:solidFill>
                <a:latin typeface="+mn-lt"/>
              </a:rPr>
              <a:t>terms (maximum of six years).</a:t>
            </a:r>
            <a:endParaRPr lang="en-US" dirty="0">
              <a:solidFill>
                <a:schemeClr val="tx2"/>
              </a:solidFill>
              <a:latin typeface="+mn-lt"/>
            </a:endParaRPr>
          </a:p>
          <a:p>
            <a:endParaRPr lang="en-US" b="1" dirty="0">
              <a:solidFill>
                <a:schemeClr val="tx2"/>
              </a:solidFill>
              <a:latin typeface="+mn-lt"/>
            </a:endParaRPr>
          </a:p>
          <a:p>
            <a:endParaRPr lang="en-US" b="1" dirty="0">
              <a:solidFill>
                <a:schemeClr val="tx2"/>
              </a:solidFill>
              <a:latin typeface="+mn-lt"/>
            </a:endParaRPr>
          </a:p>
        </p:txBody>
      </p:sp>
    </p:spTree>
    <p:extLst>
      <p:ext uri="{BB962C8B-B14F-4D97-AF65-F5344CB8AC3E}">
        <p14:creationId xmlns="" xmlns:p14="http://schemas.microsoft.com/office/powerpoint/2010/main" val="246991105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1496" y="357166"/>
            <a:ext cx="2459037" cy="1228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27584" y="2348880"/>
            <a:ext cx="7272808" cy="3046988"/>
          </a:xfrm>
          <a:prstGeom prst="rect">
            <a:avLst/>
          </a:prstGeom>
          <a:noFill/>
        </p:spPr>
        <p:txBody>
          <a:bodyPr wrap="square" rtlCol="0">
            <a:spAutoFit/>
          </a:bodyPr>
          <a:lstStyle/>
          <a:p>
            <a:pPr algn="ctr"/>
            <a:r>
              <a:rPr lang="en-US" sz="2400" b="1" dirty="0" smtClean="0">
                <a:solidFill>
                  <a:schemeClr val="tx2"/>
                </a:solidFill>
                <a:latin typeface="+mn-lt"/>
              </a:rPr>
              <a:t>Please note that these voluntary changes will not impact the elections for 2014.</a:t>
            </a:r>
          </a:p>
          <a:p>
            <a:pPr algn="ctr"/>
            <a:endParaRPr lang="en-US" sz="2400" b="1" dirty="0" smtClean="0">
              <a:solidFill>
                <a:schemeClr val="tx2"/>
              </a:solidFill>
              <a:latin typeface="+mn-lt"/>
            </a:endParaRPr>
          </a:p>
          <a:p>
            <a:pPr algn="ctr"/>
            <a:r>
              <a:rPr lang="en-US" sz="2400" b="1" dirty="0" smtClean="0">
                <a:solidFill>
                  <a:schemeClr val="tx2"/>
                </a:solidFill>
                <a:latin typeface="+mn-lt"/>
              </a:rPr>
              <a:t>Should these voluntary changes be approved; they will be implemented at the 2015 AGM.</a:t>
            </a:r>
          </a:p>
          <a:p>
            <a:pPr algn="ctr"/>
            <a:endParaRPr lang="en-US" sz="2400" b="1" dirty="0" smtClean="0">
              <a:solidFill>
                <a:schemeClr val="tx2"/>
              </a:solidFill>
              <a:latin typeface="+mn-lt"/>
            </a:endParaRPr>
          </a:p>
          <a:p>
            <a:pPr algn="ctr"/>
            <a:endParaRPr lang="en-US" sz="2400" b="1" dirty="0">
              <a:solidFill>
                <a:schemeClr val="tx2"/>
              </a:solidFill>
              <a:latin typeface="+mn-lt"/>
            </a:endParaRPr>
          </a:p>
          <a:p>
            <a:pPr algn="ctr"/>
            <a:r>
              <a:rPr lang="en-US" sz="2400" b="1" dirty="0" smtClean="0">
                <a:solidFill>
                  <a:schemeClr val="tx2"/>
                </a:solidFill>
                <a:latin typeface="+mn-lt"/>
              </a:rPr>
              <a:t>Questions/comments?</a:t>
            </a:r>
            <a:endParaRPr lang="en-US" sz="2400" b="1" dirty="0">
              <a:solidFill>
                <a:schemeClr val="tx2"/>
              </a:solidFill>
              <a:latin typeface="+mn-lt"/>
            </a:endParaRPr>
          </a:p>
        </p:txBody>
      </p:sp>
    </p:spTree>
    <p:extLst>
      <p:ext uri="{BB962C8B-B14F-4D97-AF65-F5344CB8AC3E}">
        <p14:creationId xmlns="" xmlns:p14="http://schemas.microsoft.com/office/powerpoint/2010/main" val="3585744031"/>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29106</TotalTime>
  <Words>525</Words>
  <Application>Microsoft Office PowerPoint</Application>
  <PresentationFormat>On-screen Show (4:3)</PresentationFormat>
  <Paragraphs>61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Medical Services Chiefs of Canada</dc:title>
  <dc:creator>Ian</dc:creator>
  <cp:lastModifiedBy>pcharbonneau</cp:lastModifiedBy>
  <cp:revision>469</cp:revision>
  <cp:lastPrinted>2012-05-01T12:04:58Z</cp:lastPrinted>
  <dcterms:created xsi:type="dcterms:W3CDTF">2009-05-14T04:09:09Z</dcterms:created>
  <dcterms:modified xsi:type="dcterms:W3CDTF">2014-06-10T22:45:18Z</dcterms:modified>
</cp:coreProperties>
</file>