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3" r:id="rId2"/>
    <p:sldId id="256" r:id="rId3"/>
    <p:sldId id="258" r:id="rId4"/>
    <p:sldId id="259" r:id="rId5"/>
    <p:sldId id="260" r:id="rId6"/>
    <p:sldId id="261" r:id="rId7"/>
    <p:sldId id="264" r:id="rId8"/>
    <p:sldId id="270" r:id="rId9"/>
    <p:sldId id="271" r:id="rId10"/>
    <p:sldId id="26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FB276-FB08-4AD7-BAAE-B7279769AC06}" type="datetimeFigureOut">
              <a:rPr lang="en-CA" smtClean="0"/>
              <a:pPr/>
              <a:t>19/09/2014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41A45-802E-4AA3-8C9C-4E0462C0DAF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1A45-802E-4AA3-8C9C-4E0462C0DAF3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B898BC-77E7-48D1-92BE-03768A2C0B62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3364F-A517-44D8-8D50-EC90EB04D35A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B0B71-9D72-43D2-97AF-5B698E2C990E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97243-F61A-4706-BFC1-F52AECE1E723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8C2A10F-DCEE-48BA-A83D-10D8DC0C3643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EF01E-909A-4DB8-AF2C-832F792CC5FD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CEE30-812C-4851-A255-61FFF82D21C6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B90CA-75E5-4B29-AD0F-B472B7505413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1647-F3F7-49A0-A838-35F5357B429A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68E9C43-F8D9-4E96-880F-616F8C537302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456910-FA3E-41A2-A43A-7B3C9EBA7215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A006D3-824C-47D2-9476-2ED9774E79ED}" type="datetime1">
              <a:rPr lang="en-CA" smtClean="0"/>
              <a:pPr/>
              <a:t>19/09/2014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61A112E-36CD-4ACF-8016-D53FE3E3E6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jrforasteros.com/wp-content/uploads/2011/11/NotTheEnd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069643" cy="33528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Let’s do research!</a:t>
            </a:r>
            <a:br>
              <a:rPr lang="en-CA" sz="4000" dirty="0" smtClean="0"/>
            </a:br>
            <a:r>
              <a:rPr lang="en-CA" sz="4000" dirty="0" smtClean="0"/>
              <a:t>Being effective with the Canadian Safety and Security Program</a:t>
            </a:r>
            <a:endParaRPr lang="en-CA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5029200"/>
            <a:ext cx="8069643" cy="1271991"/>
          </a:xfrm>
        </p:spPr>
        <p:txBody>
          <a:bodyPr>
            <a:noAutofit/>
          </a:bodyPr>
          <a:lstStyle/>
          <a:p>
            <a:r>
              <a:rPr lang="en-CA" sz="2000" dirty="0" smtClean="0"/>
              <a:t>Pierre Poirier, Leader</a:t>
            </a:r>
          </a:p>
          <a:p>
            <a:r>
              <a:rPr lang="en-CA" sz="2000" dirty="0" smtClean="0"/>
              <a:t>Paramedic Community of Practice</a:t>
            </a:r>
          </a:p>
          <a:p>
            <a:r>
              <a:rPr lang="en-CA" sz="2000" dirty="0" smtClean="0"/>
              <a:t>2014 September 17-18</a:t>
            </a:r>
          </a:p>
          <a:p>
            <a:r>
              <a:rPr lang="en-CA" sz="2000" dirty="0" smtClean="0"/>
              <a:t>Ottawa, Ontario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priority ranking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51318"/>
          <a:ext cx="8305799" cy="42624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2865"/>
                <a:gridCol w="6514352"/>
                <a:gridCol w="1058582"/>
              </a:tblGrid>
              <a:tr h="416479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b="0" u="none" strike="noStrike" dirty="0">
                          <a:latin typeface="+mn-lt"/>
                        </a:rPr>
                        <a:t>rank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u="none" strike="noStrike" dirty="0">
                          <a:latin typeface="+mn-lt"/>
                        </a:rPr>
                        <a:t>area of research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CSSP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/>
                        <a:t>1</a:t>
                      </a:r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Technology/Standards development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1.3.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/>
                        <a:t>2</a:t>
                      </a:r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Infection Control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2.4.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/>
                        <a:t>3</a:t>
                      </a:r>
                      <a:endParaRPr lang="en-CA" sz="2400" b="0" i="0" u="none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Mental Health/psychological resilience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2.6.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/>
                        <a:t>4</a:t>
                      </a:r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Economics/Performance Metrics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/>
                        <a:t>5</a:t>
                      </a:r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Physical Demands Analyses/workplace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1.2.3.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/>
                        <a:t>6</a:t>
                      </a:r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Specialty Services/community paramedicine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1.2.5.6.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r>
                        <a:rPr lang="en-CA" sz="2400" u="none" strike="noStrike" dirty="0"/>
                        <a:t>7</a:t>
                      </a:r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/>
                        <a:t>Education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1.2.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7325">
                <a:tc>
                  <a:txBody>
                    <a:bodyPr/>
                    <a:lstStyle/>
                    <a:p>
                      <a:pPr algn="ctr" fontAlgn="b"/>
                      <a:endParaRPr lang="en-CA" sz="2400" b="0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11</a:t>
            </a:fld>
            <a:endParaRPr lang="en-CA"/>
          </a:p>
        </p:txBody>
      </p:sp>
      <p:pic>
        <p:nvPicPr>
          <p:cNvPr id="1026" name="Picture 2" descr="http://jrforasteros.com/wp-content/uploads/2011/11/NotTheEnd-300x2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8001000" cy="4773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Technology.  The application of new technologies.  Establishing the application (policy and protocol) in relation to the Standards Framework.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Infection Control:  Standards for disinfection.  Standards for PPE for first responders. How do we protect our patients and paramedics?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Paramedic mental health: Increasing resilience and providing appropriate mental health services.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Economics of paramedicine: Sustainability and the performance metrics related to levels of service, and community safety and well being.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Physical Demands Analyses.  Workplace analyses including the ergonomics of the newest no-lift stretchers (independent evaluation).  Test and Evaluation.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Specialty Services. Standards development related to Tactical, Marine, Bike, CBRNE, USAR, community paramedicine and others.  What services are provided to what competency and integrated to others complementary service providers.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Priority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Education.  Developing standards related to how paramedics are taught and how they maintain competency? How does the profession create leaders?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A112E-36CD-4ACF-8016-D53FE3E3E6B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600" dirty="0" smtClean="0">
                <a:solidFill>
                  <a:srgbClr val="FFFF00"/>
                </a:solidFill>
              </a:rPr>
              <a:t>Canadian Safety and Security Program (2013)</a:t>
            </a:r>
            <a:endParaRPr lang="en-CA" sz="360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199" y="1905000"/>
          <a:ext cx="8229601" cy="4267200"/>
        </p:xfrm>
        <a:graphic>
          <a:graphicData uri="http://schemas.openxmlformats.org/drawingml/2006/table">
            <a:tbl>
              <a:tblPr/>
              <a:tblGrid>
                <a:gridCol w="1524001"/>
                <a:gridCol w="1524000"/>
                <a:gridCol w="1447800"/>
                <a:gridCol w="1371600"/>
                <a:gridCol w="1066800"/>
                <a:gridCol w="1295400"/>
              </a:tblGrid>
              <a:tr h="426720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Implementable Policy and </a:t>
                      </a:r>
                      <a:r>
                        <a:rPr lang="en-CA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Strategy (1)</a:t>
                      </a:r>
                      <a:endParaRPr lang="en-CA" sz="1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Protected and Connected </a:t>
                      </a:r>
                      <a:r>
                        <a:rPr lang="en-CA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Practitioners (2)</a:t>
                      </a:r>
                      <a:endParaRPr lang="en-CA" sz="1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Rapid Technology Assessment and </a:t>
                      </a:r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Insertion (3)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Resilient Infrastructure (4)</a:t>
                      </a:r>
                      <a:endParaRPr lang="en-CA" sz="1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Secure but Open </a:t>
                      </a:r>
                      <a:r>
                        <a:rPr lang="en-CA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Borders</a:t>
                      </a:r>
                    </a:p>
                    <a:p>
                      <a:pPr algn="ctr" fontAlgn="ctr"/>
                      <a:r>
                        <a:rPr lang="en-CA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(5)</a:t>
                      </a:r>
                      <a:endParaRPr lang="en-CA" sz="1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8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Alert and Resilient </a:t>
                      </a:r>
                      <a:r>
                        <a:rPr lang="en-CA" sz="18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Communities (6)</a:t>
                      </a:r>
                      <a:endParaRPr lang="en-CA" sz="18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298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Let’s do research! Being effective with the Canadian Safety and Security Program</vt:lpstr>
      <vt:lpstr>Research Priority</vt:lpstr>
      <vt:lpstr>Research Priority</vt:lpstr>
      <vt:lpstr>Research Priority</vt:lpstr>
      <vt:lpstr>Research Priority</vt:lpstr>
      <vt:lpstr>Research Priority</vt:lpstr>
      <vt:lpstr>Research Priority</vt:lpstr>
      <vt:lpstr>Research Priority</vt:lpstr>
      <vt:lpstr>Canadian Safety and Security Program (2013)</vt:lpstr>
      <vt:lpstr>research priority ranking</vt:lpstr>
      <vt:lpstr>Slide 11</vt:lpstr>
    </vt:vector>
  </TitlesOfParts>
  <Company>City of Ottawa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do research! Your own personal brainstorm…</dc:title>
  <dc:creator>poirierpie</dc:creator>
  <cp:lastModifiedBy>poirierpie</cp:lastModifiedBy>
  <cp:revision>11</cp:revision>
  <dcterms:created xsi:type="dcterms:W3CDTF">2014-09-17T06:00:08Z</dcterms:created>
  <dcterms:modified xsi:type="dcterms:W3CDTF">2014-09-19T17:14:17Z</dcterms:modified>
</cp:coreProperties>
</file>